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49A55B-8FCF-491D-8A9A-67990B5FDB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49DF37-021B-4587-A465-8EADBB9392E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6096000" cy="2133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CONFLICT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PROBLEM IN A STORY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 THE PROTAGONIST AND ANTAGONIST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 NEEDS TO BE SOLVED BY THE RESOLUTION OF THE STORY.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6324600" cy="170216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Showcard Gothic" pitchFamily="82" charset="0"/>
              </a:rPr>
              <a:t>TYPES OF CONFLICT  </a:t>
            </a:r>
            <a:endParaRPr lang="en-US" sz="4800" dirty="0"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6858000" cy="22098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CONFLICT BETWEEN TWO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MORE CHARACTERS. 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A CONFLICT BETWEEN THE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PROTGAGONIST &amp; ANTAGONIST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324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latin typeface="Showcard Gothic" pitchFamily="82" charset="0"/>
              </a:rPr>
              <a:t>1. Person vs. person</a:t>
            </a:r>
            <a:endParaRPr lang="en-US" sz="4800" dirty="0">
              <a:latin typeface="Showcard Gothi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6858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169" y="1066800"/>
            <a:ext cx="6858000" cy="22098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CONFLICT BETWEEN A CHARACTER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HIMSELF OR HERSELF.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A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INTERNAL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CONFLICT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STRUGGLE: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SHOULD I DO THE RIGHT THING OR NOT?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9906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Showcard Gothic" pitchFamily="82" charset="0"/>
              </a:rPr>
              <a:t>2. Person vs. self</a:t>
            </a:r>
            <a:endParaRPr lang="en-US" sz="4800" dirty="0">
              <a:latin typeface="Showcard Gothic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6019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6858000" cy="22098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CONFLICT BETWEEN A CHARACTER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THE NATURAL WORLD.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A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CONFLICT WITH A PLANT, ANIMAL, OR WEATHER.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324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latin typeface="Showcard Gothic" pitchFamily="82" charset="0"/>
              </a:rPr>
              <a:t>3. Person vs. nature</a:t>
            </a:r>
            <a:endParaRPr lang="en-US" sz="4800" dirty="0">
              <a:latin typeface="Showcard Gothi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6858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6858000" cy="25908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CONFLICT BETWEEN A CHARACTER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 GROUP OF PEOPLE.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A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GOES AGAINST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NORMS OF SOCIETY. 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TOPICS MAY INCLUDE 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RACISM, SEGREGATION, OR RELIGION.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324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latin typeface="Showcard Gothic" pitchFamily="82" charset="0"/>
              </a:rPr>
              <a:t>4. Person vs. society</a:t>
            </a:r>
            <a:endParaRPr lang="en-US" sz="4800" dirty="0">
              <a:latin typeface="Showcard Gothic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6858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6858000" cy="2590800"/>
          </a:xfrm>
        </p:spPr>
        <p:txBody>
          <a:bodyPr>
            <a:normAutofit/>
          </a:bodyPr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CONFLICT BETWEEN A CHARACTER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FANTASY OR OTHER-WORLDLY BEING.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A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GOES AGAINST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GHOSTS, WITCHES, OR ALIENS.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324600" cy="13716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Showcard Gothic" pitchFamily="82" charset="0"/>
              </a:rPr>
              <a:t>5. </a:t>
            </a:r>
            <a:r>
              <a:rPr lang="en-US" sz="3200" dirty="0" smtClean="0">
                <a:latin typeface="Showcard Gothic" pitchFamily="82" charset="0"/>
              </a:rPr>
              <a:t>Person vs. supernatural </a:t>
            </a:r>
            <a:endParaRPr lang="en-US" sz="3200" dirty="0">
              <a:latin typeface="Showcard Gothi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5867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6858000" cy="2590800"/>
          </a:xfrm>
        </p:spPr>
        <p:txBody>
          <a:bodyPr>
            <a:normAutofit/>
          </a:bodyPr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CONFLICT BETWEEN A CHARACTER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 MACHINE.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A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A PROBLEM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COMPUTER OR CELL PHONE.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324600" cy="9906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Showcard Gothic" pitchFamily="82" charset="0"/>
              </a:rPr>
              <a:t>6</a:t>
            </a:r>
            <a:r>
              <a:rPr lang="en-US" sz="4800" dirty="0" smtClean="0">
                <a:latin typeface="Showcard Gothic" pitchFamily="82" charset="0"/>
              </a:rPr>
              <a:t>. </a:t>
            </a:r>
            <a:r>
              <a:rPr lang="en-US" sz="3200" dirty="0" smtClean="0">
                <a:latin typeface="Showcard Gothic" pitchFamily="82" charset="0"/>
              </a:rPr>
              <a:t>Person vs. technology  </a:t>
            </a:r>
            <a:endParaRPr lang="en-US" sz="3200" dirty="0">
              <a:latin typeface="Showcard Gothic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5943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105</TotalTime>
  <Words>214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Composite</vt:lpstr>
      <vt:lpstr>TYPES OF CONFLICT  </vt:lpstr>
      <vt:lpstr>1. Person vs. person</vt:lpstr>
      <vt:lpstr>2. Person vs. self</vt:lpstr>
      <vt:lpstr>3. Person vs. nature</vt:lpstr>
      <vt:lpstr>4. Person vs. society</vt:lpstr>
      <vt:lpstr>5. Person vs. supernatural </vt:lpstr>
      <vt:lpstr>6. Person vs. technology  </vt:lpstr>
    </vt:vector>
  </TitlesOfParts>
  <Company>PGCPS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CONFLICT  </dc:title>
  <dc:creator>Hakisha Thomas</dc:creator>
  <cp:lastModifiedBy>Hakisha Thomas</cp:lastModifiedBy>
  <cp:revision>26</cp:revision>
  <dcterms:created xsi:type="dcterms:W3CDTF">2017-12-04T03:26:29Z</dcterms:created>
  <dcterms:modified xsi:type="dcterms:W3CDTF">2017-12-04T14:53:11Z</dcterms:modified>
</cp:coreProperties>
</file>