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0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4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7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5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3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6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08B6-9065-4069-9E76-E5075E3E75E1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B125-F1FC-4EF5-A277-68784A0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reer day at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54864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reer day at scho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036" y="3969329"/>
            <a:ext cx="2514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1" y="4495800"/>
            <a:ext cx="2254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Image result for DOCTO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DOCTO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Image result for DOCTO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Image result for DOCTOR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4130">
            <a:off x="6459269" y="2679514"/>
            <a:ext cx="2628900" cy="9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70215">
            <a:off x="6258196" y="5218135"/>
            <a:ext cx="2151746" cy="128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9081">
            <a:off x="40657" y="2634147"/>
            <a:ext cx="6158567" cy="100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1137">
            <a:off x="5741847" y="3695926"/>
            <a:ext cx="1946564" cy="102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88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Counselor</dc:creator>
  <cp:lastModifiedBy>Counselor</cp:lastModifiedBy>
  <cp:revision>4</cp:revision>
  <dcterms:created xsi:type="dcterms:W3CDTF">2018-02-23T17:24:11Z</dcterms:created>
  <dcterms:modified xsi:type="dcterms:W3CDTF">2018-02-23T18:25:11Z</dcterms:modified>
</cp:coreProperties>
</file>