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3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6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2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D3E7-1140-034D-AACC-A58FBFDE1785}" type="datetimeFigureOut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0705" y="315575"/>
            <a:ext cx="8784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CMIT 5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TH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 GRADE PROMOTION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4" y="1518586"/>
            <a:ext cx="2332097" cy="3682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5" y="1518585"/>
            <a:ext cx="3211260" cy="39090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42" y="1518585"/>
            <a:ext cx="4296788" cy="36824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5813" y="5480684"/>
            <a:ext cx="4674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DATE: 06 JUNE 2019</a:t>
            </a:r>
          </a:p>
          <a:p>
            <a:r>
              <a:rPr lang="en-US" dirty="0" smtClean="0"/>
              <a:t>TIME: 6-7:30 P.M.</a:t>
            </a:r>
          </a:p>
          <a:p>
            <a:r>
              <a:rPr lang="en-US" dirty="0" smtClean="0"/>
              <a:t>LOCATION: CMIT SOUTH MIDDLE/HIGH SCHOOL</a:t>
            </a:r>
          </a:p>
          <a:p>
            <a:r>
              <a:rPr lang="en-US" dirty="0" smtClean="0"/>
              <a:t>ATTIRE: NAVY BLUE AND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1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0705" y="315575"/>
            <a:ext cx="8784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CMIT 5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TH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 GRADE PROMOTION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42350" y="2967335"/>
            <a:ext cx="119009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You are cordially invited to the promotion </a:t>
            </a:r>
            <a:r>
              <a:rPr lang="en-US" sz="54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of Thee CMIT South Elementary School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40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8689</TotalTime>
  <Words>43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2019-05-17T13:25:29Z</dcterms:created>
  <dcterms:modified xsi:type="dcterms:W3CDTF">2019-05-28T11:24:44Z</dcterms:modified>
</cp:coreProperties>
</file>