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64"/>
    <p:restoredTop sz="94686"/>
  </p:normalViewPr>
  <p:slideViewPr>
    <p:cSldViewPr snapToGrid="0" snapToObjects="1">
      <p:cViewPr varScale="1">
        <p:scale>
          <a:sx n="119" d="100"/>
          <a:sy n="119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EA11957-F204-FD40-A588-D12F07DDC03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11957-F204-FD40-A588-D12F07DDC03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277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tiff"/><Relationship Id="rId3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6000"/>
                <a:shade val="100000"/>
                <a:hueMod val="270000"/>
                <a:satMod val="200000"/>
                <a:alpha val="20000"/>
                <a:lumMod val="43000"/>
                <a:lumOff val="57000"/>
              </a:schemeClr>
            </a:gs>
            <a:gs pos="9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" y="11311"/>
            <a:ext cx="10872786" cy="234293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78222" y="1114960"/>
            <a:ext cx="91297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4"/>
                </a:solidFill>
                <a:latin typeface="Apple Chancery" charset="0"/>
                <a:ea typeface="Apple Chancery" charset="0"/>
                <a:cs typeface="Apple Chancery" charset="0"/>
              </a:rPr>
              <a:t>CMIT SOUTH ES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14788" y="5542576"/>
            <a:ext cx="46410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pple Chancery" charset="0"/>
                <a:ea typeface="Apple Chancery" charset="0"/>
                <a:cs typeface="Apple Chancery" charset="0"/>
              </a:rPr>
              <a:t>WHERE: CMIT SOUTH ES CAFETERIA</a:t>
            </a:r>
          </a:p>
          <a:p>
            <a:r>
              <a:rPr lang="en-US" dirty="0" smtClean="0">
                <a:solidFill>
                  <a:schemeClr val="bg1"/>
                </a:solidFill>
                <a:latin typeface="Apple Chancery" charset="0"/>
                <a:ea typeface="Apple Chancery" charset="0"/>
                <a:cs typeface="Apple Chancery" charset="0"/>
              </a:rPr>
              <a:t>WHEN:   </a:t>
            </a:r>
            <a:r>
              <a:rPr lang="en-US" dirty="0" smtClean="0">
                <a:solidFill>
                  <a:schemeClr val="bg1"/>
                </a:solidFill>
                <a:latin typeface="Apple Chancery" charset="0"/>
                <a:ea typeface="Apple Chancery" charset="0"/>
                <a:cs typeface="Apple Chancery" charset="0"/>
              </a:rPr>
              <a:t>21 </a:t>
            </a:r>
            <a:r>
              <a:rPr lang="en-US" dirty="0" smtClean="0">
                <a:solidFill>
                  <a:schemeClr val="bg1"/>
                </a:solidFill>
                <a:latin typeface="Apple Chancery" charset="0"/>
                <a:ea typeface="Apple Chancery" charset="0"/>
                <a:cs typeface="Apple Chancery" charset="0"/>
              </a:rPr>
              <a:t>FEBRUARY 2019</a:t>
            </a:r>
          </a:p>
          <a:p>
            <a:r>
              <a:rPr lang="en-US" dirty="0" smtClean="0">
                <a:solidFill>
                  <a:schemeClr val="bg1"/>
                </a:solidFill>
                <a:latin typeface="Apple Chancery" charset="0"/>
                <a:ea typeface="Apple Chancery" charset="0"/>
                <a:cs typeface="Apple Chancery" charset="0"/>
              </a:rPr>
              <a:t>TIME:     8:30-9:30</a:t>
            </a:r>
            <a:endParaRPr lang="en-US" dirty="0">
              <a:solidFill>
                <a:schemeClr val="bg1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013125"/>
            <a:ext cx="11889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ple Chancery" charset="0"/>
                <a:ea typeface="Apple Chancery" charset="0"/>
                <a:cs typeface="Apple Chancery" charset="0"/>
              </a:rPr>
              <a:t>YOU ARE CORDIALLY INVITED TO THE CELEBRATION OF YOUR SCHOLAR’S ACCOMPLISHMENT</a:t>
            </a:r>
            <a:endParaRPr lang="en-US" b="1" dirty="0">
              <a:solidFill>
                <a:srgbClr val="00206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9107" y="2524441"/>
            <a:ext cx="73247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01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21746</TotalTime>
  <Words>28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Apple Chancery</vt:lpstr>
      <vt:lpstr>Trebuchet MS</vt:lpstr>
      <vt:lpstr>Arial</vt:lpstr>
      <vt:lpstr>Berlin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cp:lastPrinted>2019-02-13T16:57:41Z</cp:lastPrinted>
  <dcterms:created xsi:type="dcterms:W3CDTF">2019-01-28T14:58:34Z</dcterms:created>
  <dcterms:modified xsi:type="dcterms:W3CDTF">2019-02-13T16:59:28Z</dcterms:modified>
</cp:coreProperties>
</file>