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1" r:id="rId2"/>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5"/>
    <p:restoredTop sz="94669"/>
  </p:normalViewPr>
  <p:slideViewPr>
    <p:cSldViewPr snapToGrid="0" snapToObjects="1" showGuides="1">
      <p:cViewPr varScale="1">
        <p:scale>
          <a:sx n="74" d="100"/>
          <a:sy n="74" d="100"/>
        </p:scale>
        <p:origin x="3600" y="200"/>
      </p:cViewPr>
      <p:guideLst>
        <p:guide orient="horz" pos="3216"/>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charset="0"/>
              </a:defRPr>
            </a:lvl1pPr>
          </a:lstStyle>
          <a:p>
            <a:fld id="{39B54492-18D3-D24A-A53B-6304F07B88DE}" type="datetimeFigureOut">
              <a:rPr lang="en-US" smtClean="0"/>
              <a:pPr/>
              <a:t>11/4/19</a:t>
            </a:fld>
            <a:endParaRPr lang="en-US" dirty="0"/>
          </a:p>
        </p:txBody>
      </p:sp>
      <p:sp>
        <p:nvSpPr>
          <p:cNvPr id="4" name="Slide Image Placeholder 3"/>
          <p:cNvSpPr>
            <a:spLocks noGrp="1" noRot="1" noChangeAspect="1"/>
          </p:cNvSpPr>
          <p:nvPr>
            <p:ph type="sldImg" idx="2"/>
          </p:nvPr>
        </p:nvSpPr>
        <p:spPr>
          <a:xfrm>
            <a:off x="2306638" y="1143000"/>
            <a:ext cx="22447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charset="0"/>
              </a:defRPr>
            </a:lvl1pPr>
          </a:lstStyle>
          <a:p>
            <a:fld id="{8878AE1B-F1C7-2F49-B8C2-470B3658B356}" type="slidenum">
              <a:rPr lang="en-US" smtClean="0"/>
              <a:pPr/>
              <a:t>‹#›</a:t>
            </a:fld>
            <a:endParaRPr lang="en-US" dirty="0"/>
          </a:p>
        </p:txBody>
      </p:sp>
    </p:spTree>
    <p:extLst>
      <p:ext uri="{BB962C8B-B14F-4D97-AF65-F5344CB8AC3E}">
        <p14:creationId xmlns:p14="http://schemas.microsoft.com/office/powerpoint/2010/main" val="26078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charset="0"/>
        <a:ea typeface="+mn-ea"/>
        <a:cs typeface="+mn-cs"/>
      </a:defRPr>
    </a:lvl1pPr>
    <a:lvl2pPr marL="457200" algn="l" defTabSz="914400" rtl="0" eaLnBrk="1" latinLnBrk="0" hangingPunct="1">
      <a:defRPr sz="1200" b="0" i="0" kern="1200">
        <a:solidFill>
          <a:schemeClr val="tx1"/>
        </a:solidFill>
        <a:latin typeface="Century Gothic" charset="0"/>
        <a:ea typeface="+mn-ea"/>
        <a:cs typeface="+mn-cs"/>
      </a:defRPr>
    </a:lvl2pPr>
    <a:lvl3pPr marL="914400" algn="l" defTabSz="914400" rtl="0" eaLnBrk="1" latinLnBrk="0" hangingPunct="1">
      <a:defRPr sz="1200" b="0" i="0" kern="1200">
        <a:solidFill>
          <a:schemeClr val="tx1"/>
        </a:solidFill>
        <a:latin typeface="Century Gothic" charset="0"/>
        <a:ea typeface="+mn-ea"/>
        <a:cs typeface="+mn-cs"/>
      </a:defRPr>
    </a:lvl3pPr>
    <a:lvl4pPr marL="1371600" algn="l" defTabSz="914400" rtl="0" eaLnBrk="1" latinLnBrk="0" hangingPunct="1">
      <a:defRPr sz="1200" b="0" i="0" kern="1200">
        <a:solidFill>
          <a:schemeClr val="tx1"/>
        </a:solidFill>
        <a:latin typeface="Century Gothic" charset="0"/>
        <a:ea typeface="+mn-ea"/>
        <a:cs typeface="+mn-cs"/>
      </a:defRPr>
    </a:lvl4pPr>
    <a:lvl5pPr marL="1828800" algn="l" defTabSz="914400" rtl="0" eaLnBrk="1" latinLnBrk="0" hangingPunct="1">
      <a:defRPr sz="1200" b="0" i="0" kern="1200">
        <a:solidFill>
          <a:schemeClr val="tx1"/>
        </a:solidFill>
        <a:latin typeface="Century Gothic"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282989"/>
            <a:ext cx="5486400" cy="2428451"/>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56916D-913B-FE4F-9F65-29850FAF2001}"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6916D-913B-FE4F-9F65-29850FAF2001}"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6916D-913B-FE4F-9F65-29850FAF2001}"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6916D-913B-FE4F-9F65-29850FAF2001}"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731215"/>
            <a:ext cx="6309360" cy="220027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6916D-913B-FE4F-9F65-29850FAF2001}"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56916D-913B-FE4F-9F65-29850FAF2001}"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56916D-913B-FE4F-9F65-29850FAF2001}" type="datetimeFigureOut">
              <a:rPr lang="en-US" smtClean="0"/>
              <a:t>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56916D-913B-FE4F-9F65-29850FAF2001}" type="datetimeFigureOut">
              <a:rPr lang="en-US" smtClean="0"/>
              <a:t>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6916D-913B-FE4F-9F65-29850FAF2001}" type="datetimeFigureOut">
              <a:rPr lang="en-US" smtClean="0"/>
              <a:t>11/4/19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448226"/>
            <a:ext cx="3703320" cy="714798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856916D-913B-FE4F-9F65-29850FAF2001}"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856916D-913B-FE4F-9F65-29850FAF2001}"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5604C8-43B5-F842-85BE-284599CBD71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9"/>
            <a:ext cx="63093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960">
                <a:solidFill>
                  <a:schemeClr val="tx1">
                    <a:tint val="75000"/>
                  </a:schemeClr>
                </a:solidFill>
              </a:defRPr>
            </a:lvl1pPr>
          </a:lstStyle>
          <a:p>
            <a:fld id="{0856916D-913B-FE4F-9F65-29850FAF2001}" type="datetimeFigureOut">
              <a:rPr lang="en-US" smtClean="0"/>
              <a:pPr/>
              <a:t>11/4/19</a:t>
            </a:fld>
            <a:endParaRPr lang="en-US" dirty="0"/>
          </a:p>
        </p:txBody>
      </p:sp>
      <p:sp>
        <p:nvSpPr>
          <p:cNvPr id="5" name="Footer Placeholder 4"/>
          <p:cNvSpPr>
            <a:spLocks noGrp="1"/>
          </p:cNvSpPr>
          <p:nvPr>
            <p:ph type="ftr" sz="quarter" idx="3"/>
          </p:nvPr>
        </p:nvSpPr>
        <p:spPr>
          <a:xfrm>
            <a:off x="2423160" y="9322649"/>
            <a:ext cx="2468880" cy="53551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66360" y="9322649"/>
            <a:ext cx="1645920" cy="535517"/>
          </a:xfrm>
          <a:prstGeom prst="rect">
            <a:avLst/>
          </a:prstGeom>
        </p:spPr>
        <p:txBody>
          <a:bodyPr vert="horz" lIns="91440" tIns="45720" rIns="91440" bIns="45720" rtlCol="0" anchor="ctr"/>
          <a:lstStyle>
            <a:lvl1pPr algn="r">
              <a:defRPr sz="960">
                <a:solidFill>
                  <a:schemeClr val="tx1">
                    <a:tint val="75000"/>
                  </a:schemeClr>
                </a:solidFill>
              </a:defRPr>
            </a:lvl1pPr>
          </a:lstStyle>
          <a:p>
            <a:fld id="{115604C8-43B5-F842-85BE-284599CBD717}" type="slidenum">
              <a:rPr lang="en-US" smtClean="0"/>
              <a:pPr/>
              <a:t>‹#›</a:t>
            </a:fld>
            <a:endParaRPr lang="en-US" dirty="0"/>
          </a:p>
        </p:txBody>
      </p:sp>
    </p:spTree>
    <p:extLst>
      <p:ext uri="{BB962C8B-B14F-4D97-AF65-F5344CB8AC3E}">
        <p14:creationId xmlns:p14="http://schemas.microsoft.com/office/powerpoint/2010/main" val="30938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marylandstemfestival.org/"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145961" y="2362463"/>
            <a:ext cx="6771984" cy="3539430"/>
          </a:xfrm>
          <a:prstGeom prst="rect">
            <a:avLst/>
          </a:prstGeom>
          <a:noFill/>
        </p:spPr>
        <p:txBody>
          <a:bodyPr wrap="square" rtlCol="0">
            <a:spAutoFit/>
          </a:bodyPr>
          <a:lstStyle/>
          <a:p>
            <a:pPr algn="ctr"/>
            <a:r>
              <a:rPr lang="en-US" sz="2800" dirty="0">
                <a:latin typeface="Century Gothic" charset="0"/>
                <a:ea typeface="Century Gothic" charset="0"/>
                <a:cs typeface="Century Gothic" charset="0"/>
              </a:rPr>
              <a:t>Our Celebration of Space &amp; Flight concludes at the NASA’s Visitors Center.  We will be awarding prizes to our Art Contest Winners.  There will be STEM activities including an Ocean Magician!  Cake and light refreshments will be served. Free hats, and shirts (while supplies last)</a:t>
            </a:r>
          </a:p>
        </p:txBody>
      </p:sp>
      <p:sp>
        <p:nvSpPr>
          <p:cNvPr id="11" name="TextBox 10"/>
          <p:cNvSpPr txBox="1"/>
          <p:nvPr/>
        </p:nvSpPr>
        <p:spPr>
          <a:xfrm>
            <a:off x="203272" y="8674072"/>
            <a:ext cx="7166343" cy="954107"/>
          </a:xfrm>
          <a:prstGeom prst="rect">
            <a:avLst/>
          </a:prstGeom>
          <a:noFill/>
        </p:spPr>
        <p:txBody>
          <a:bodyPr wrap="square" rtlCol="0">
            <a:spAutoFit/>
          </a:bodyPr>
          <a:lstStyle/>
          <a:p>
            <a:pPr algn="ctr"/>
            <a:endParaRPr lang="en-US" sz="2800" dirty="0">
              <a:solidFill>
                <a:schemeClr val="bg2">
                  <a:lumMod val="10000"/>
                </a:schemeClr>
              </a:solidFill>
              <a:ea typeface="Century Gothic" charset="0"/>
              <a:cs typeface="Century Gothic" charset="0"/>
            </a:endParaRPr>
          </a:p>
          <a:p>
            <a:pPr algn="ctr"/>
            <a:r>
              <a:rPr lang="en-US" sz="2800" b="1" dirty="0">
                <a:solidFill>
                  <a:schemeClr val="bg2">
                    <a:lumMod val="10000"/>
                  </a:schemeClr>
                </a:solidFill>
                <a:latin typeface="Century Gothic" charset="0"/>
                <a:ea typeface="Century Gothic" charset="0"/>
                <a:cs typeface="Century Gothic" charset="0"/>
                <a:hlinkClick r:id="rId2"/>
              </a:rPr>
              <a:t>http://marylandstemfestival.org/</a:t>
            </a:r>
            <a:endParaRPr lang="en-US" sz="2800" b="1" dirty="0">
              <a:solidFill>
                <a:schemeClr val="bg2">
                  <a:lumMod val="10000"/>
                </a:schemeClr>
              </a:solidFill>
              <a:latin typeface="Century Gothic" charset="0"/>
              <a:ea typeface="Century Gothic" charset="0"/>
              <a:cs typeface="Century Gothic" charset="0"/>
            </a:endParaRPr>
          </a:p>
        </p:txBody>
      </p:sp>
      <p:sp>
        <p:nvSpPr>
          <p:cNvPr id="3" name="Rectangle 2"/>
          <p:cNvSpPr/>
          <p:nvPr/>
        </p:nvSpPr>
        <p:spPr>
          <a:xfrm>
            <a:off x="0" y="0"/>
            <a:ext cx="7166343" cy="990954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0" dirty="0"/>
          </a:p>
        </p:txBody>
      </p:sp>
      <p:sp>
        <p:nvSpPr>
          <p:cNvPr id="17" name="Rectangle 16"/>
          <p:cNvSpPr/>
          <p:nvPr/>
        </p:nvSpPr>
        <p:spPr>
          <a:xfrm>
            <a:off x="203272" y="189032"/>
            <a:ext cx="6829295" cy="9576069"/>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0" dirty="0"/>
          </a:p>
        </p:txBody>
      </p:sp>
      <p:sp>
        <p:nvSpPr>
          <p:cNvPr id="19" name="Rounded Rectangle 18"/>
          <p:cNvSpPr/>
          <p:nvPr/>
        </p:nvSpPr>
        <p:spPr>
          <a:xfrm>
            <a:off x="344358" y="6963845"/>
            <a:ext cx="5617286" cy="191191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a typeface="Century Gothic" charset="0"/>
                <a:cs typeface="Century Gothic" charset="0"/>
              </a:rPr>
              <a:t>  Nov. 10, 2 019     </a:t>
            </a:r>
          </a:p>
          <a:p>
            <a:pPr algn="ctr"/>
            <a:r>
              <a:rPr lang="en-US" sz="2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a typeface="Century Gothic" charset="0"/>
                <a:cs typeface="Century Gothic" charset="0"/>
              </a:rPr>
              <a:t> 1:00 pm to 4:00</a:t>
            </a:r>
            <a:r>
              <a:rPr lang="en-US" sz="2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  </a:t>
            </a:r>
          </a:p>
          <a:p>
            <a:pPr algn="ctr"/>
            <a:r>
              <a:rPr lang="en-US" sz="2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9432 Greenbelt Rd </a:t>
            </a:r>
          </a:p>
          <a:p>
            <a:pPr algn="ctr"/>
            <a:r>
              <a:rPr lang="en-US" sz="2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Greenbelt, MD 20771</a:t>
            </a:r>
            <a:endParaRPr lang="en-US" sz="2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a typeface="Century Gothic" charset="0"/>
              <a:cs typeface="Century Gothic" charset="0"/>
            </a:endParaRPr>
          </a:p>
          <a:p>
            <a:pPr algn="ctr"/>
            <a:endParaRPr lang="en-US" sz="2400" dirty="0">
              <a:solidFill>
                <a:schemeClr val="tx1"/>
              </a:solidFill>
              <a:latin typeface="Century Gothic" charset="0"/>
              <a:ea typeface="Century Gothic" charset="0"/>
              <a:cs typeface="Century Gothic" charset="0"/>
            </a:endParaRPr>
          </a:p>
        </p:txBody>
      </p:sp>
      <p:pic>
        <p:nvPicPr>
          <p:cNvPr id="5" name="Picture 4"/>
          <p:cNvPicPr>
            <a:picLocks noChangeAspect="1"/>
          </p:cNvPicPr>
          <p:nvPr/>
        </p:nvPicPr>
        <p:blipFill>
          <a:blip r:embed="rId3"/>
          <a:stretch>
            <a:fillRect/>
          </a:stretch>
        </p:blipFill>
        <p:spPr>
          <a:xfrm>
            <a:off x="2370667" y="367924"/>
            <a:ext cx="2218266" cy="940804"/>
          </a:xfrm>
          <a:prstGeom prst="rect">
            <a:avLst/>
          </a:prstGeom>
        </p:spPr>
      </p:pic>
      <p:sp>
        <p:nvSpPr>
          <p:cNvPr id="2" name="Rectangle 1">
            <a:extLst>
              <a:ext uri="{FF2B5EF4-FFF2-40B4-BE49-F238E27FC236}">
                <a16:creationId xmlns:a16="http://schemas.microsoft.com/office/drawing/2014/main" id="{1C5BBC2E-0F35-404A-8218-50B7D8559A26}"/>
              </a:ext>
            </a:extLst>
          </p:cNvPr>
          <p:cNvSpPr/>
          <p:nvPr/>
        </p:nvSpPr>
        <p:spPr>
          <a:xfrm>
            <a:off x="344358" y="1423843"/>
            <a:ext cx="6626477" cy="830997"/>
          </a:xfrm>
          <a:prstGeom prst="rect">
            <a:avLst/>
          </a:prstGeom>
          <a:noFill/>
        </p:spPr>
        <p:txBody>
          <a:bodyPr wrap="square" lIns="91440" tIns="45720" rIns="91440" bIns="45720">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2019 Closing Ceremony</a:t>
            </a:r>
          </a:p>
        </p:txBody>
      </p:sp>
      <p:pic>
        <p:nvPicPr>
          <p:cNvPr id="4" name="Picture 3">
            <a:extLst>
              <a:ext uri="{FF2B5EF4-FFF2-40B4-BE49-F238E27FC236}">
                <a16:creationId xmlns:a16="http://schemas.microsoft.com/office/drawing/2014/main" id="{F1DCB181-83D0-854C-AD9D-35FEABCA588B}"/>
              </a:ext>
            </a:extLst>
          </p:cNvPr>
          <p:cNvPicPr>
            <a:picLocks noChangeAspect="1"/>
          </p:cNvPicPr>
          <p:nvPr/>
        </p:nvPicPr>
        <p:blipFill>
          <a:blip r:embed="rId4"/>
          <a:srcRect/>
          <a:stretch/>
        </p:blipFill>
        <p:spPr>
          <a:xfrm>
            <a:off x="203272" y="6021362"/>
            <a:ext cx="1668147" cy="1030543"/>
          </a:xfrm>
          <a:prstGeom prst="rect">
            <a:avLst/>
          </a:prstGeom>
        </p:spPr>
      </p:pic>
      <p:pic>
        <p:nvPicPr>
          <p:cNvPr id="8" name="Picture 7">
            <a:extLst>
              <a:ext uri="{FF2B5EF4-FFF2-40B4-BE49-F238E27FC236}">
                <a16:creationId xmlns:a16="http://schemas.microsoft.com/office/drawing/2014/main" id="{2A31F4CC-CBEB-2546-9404-111F27CBFB12}"/>
              </a:ext>
            </a:extLst>
          </p:cNvPr>
          <p:cNvPicPr>
            <a:picLocks noChangeAspect="1"/>
          </p:cNvPicPr>
          <p:nvPr/>
        </p:nvPicPr>
        <p:blipFill>
          <a:blip r:embed="rId5"/>
          <a:stretch>
            <a:fillRect/>
          </a:stretch>
        </p:blipFill>
        <p:spPr>
          <a:xfrm>
            <a:off x="4961442" y="5941001"/>
            <a:ext cx="1956503" cy="2934756"/>
          </a:xfrm>
          <a:prstGeom prst="rect">
            <a:avLst/>
          </a:prstGeom>
        </p:spPr>
      </p:pic>
    </p:spTree>
    <p:extLst>
      <p:ext uri="{BB962C8B-B14F-4D97-AF65-F5344CB8AC3E}">
        <p14:creationId xmlns:p14="http://schemas.microsoft.com/office/powerpoint/2010/main" val="906004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{60DBDE70-4AE8-FC47-B814-9B22D7D8905F}tf16401369</Template>
  <TotalTime>29053</TotalTime>
  <Words>80</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Rowell</dc:creator>
  <cp:lastModifiedBy>phil rogofsky</cp:lastModifiedBy>
  <cp:revision>94</cp:revision>
  <cp:lastPrinted>2018-10-03T17:53:09Z</cp:lastPrinted>
  <dcterms:created xsi:type="dcterms:W3CDTF">2017-03-01T15:30:41Z</dcterms:created>
  <dcterms:modified xsi:type="dcterms:W3CDTF">2019-11-05T01:53:18Z</dcterms:modified>
</cp:coreProperties>
</file>