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759" r:id="rId2"/>
  </p:sldMasterIdLst>
  <p:sldIdLst>
    <p:sldId id="256" r:id="rId3"/>
    <p:sldId id="257" r:id="rId4"/>
    <p:sldId id="261" r:id="rId5"/>
    <p:sldId id="306" r:id="rId6"/>
    <p:sldId id="294" r:id="rId7"/>
    <p:sldId id="303" r:id="rId8"/>
    <p:sldId id="299" r:id="rId9"/>
    <p:sldId id="300" r:id="rId10"/>
    <p:sldId id="301" r:id="rId11"/>
    <p:sldId id="302" r:id="rId12"/>
    <p:sldId id="307" r:id="rId13"/>
    <p:sldId id="289" r:id="rId14"/>
    <p:sldId id="282" r:id="rId15"/>
    <p:sldId id="296" r:id="rId16"/>
    <p:sldId id="298" r:id="rId17"/>
    <p:sldId id="305" r:id="rId18"/>
    <p:sldId id="304" r:id="rId19"/>
    <p:sldId id="290" r:id="rId20"/>
    <p:sldId id="292" r:id="rId21"/>
    <p:sldId id="293" r:id="rId22"/>
    <p:sldId id="268" r:id="rId2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10" autoAdjust="0"/>
  </p:normalViewPr>
  <p:slideViewPr>
    <p:cSldViewPr>
      <p:cViewPr>
        <p:scale>
          <a:sx n="100" d="100"/>
          <a:sy n="100" d="100"/>
        </p:scale>
        <p:origin x="51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D53E9-0CE5-442F-A576-CDC607C61FA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C225D7-59E5-4743-BB79-8A09D0CD1643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Hispanic </a:t>
          </a:r>
          <a:r>
            <a:rPr lang="en-US" sz="1200" b="1" dirty="0" smtClean="0">
              <a:latin typeface="+mj-lt"/>
            </a:rPr>
            <a:t>Heritage</a:t>
          </a:r>
          <a:r>
            <a:rPr lang="en-US" sz="1400" b="1" dirty="0" smtClean="0">
              <a:latin typeface="+mj-lt"/>
            </a:rPr>
            <a:t> Month Celebration </a:t>
          </a:r>
          <a:endParaRPr lang="en-US" sz="1400" b="1" dirty="0">
            <a:latin typeface="+mj-lt"/>
          </a:endParaRPr>
        </a:p>
      </dgm:t>
    </dgm:pt>
    <dgm:pt modelId="{746F266F-B916-446E-AFD7-E5BCD34DD9BB}" type="parTrans" cxnId="{A20D077B-87CF-4502-8322-F593C11C603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57B56E64-A412-498E-BE94-2313192E9E78}" type="sibTrans" cxnId="{A20D077B-87CF-4502-8322-F593C11C603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63EBDFD4-FD1A-4969-A6FF-A7F686B7109C}">
      <dgm:prSet phldrT="[Text]" custT="1"/>
      <dgm:spPr/>
      <dgm:t>
        <a:bodyPr/>
        <a:lstStyle/>
        <a:p>
          <a:r>
            <a:rPr lang="en-US" sz="1200" b="1" dirty="0" smtClean="0">
              <a:latin typeface="+mj-lt"/>
            </a:rPr>
            <a:t>High School Homecoming Dance and High School  SGA</a:t>
          </a:r>
          <a:endParaRPr lang="en-US" sz="1200" b="1" dirty="0">
            <a:latin typeface="+mj-lt"/>
          </a:endParaRPr>
        </a:p>
      </dgm:t>
    </dgm:pt>
    <dgm:pt modelId="{66CD7A4B-C56B-4469-B334-651942BEF7DB}" type="parTrans" cxnId="{BBAF0BC8-FF1D-4B71-8B4E-4092551CF146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B9A73439-36E2-44FC-BFF9-80D512CAEDC5}" type="sibTrans" cxnId="{BBAF0BC8-FF1D-4B71-8B4E-4092551CF146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5A0E9908-66D5-45E5-A15D-C510C62B2987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Athletic Department,  All grades</a:t>
          </a:r>
          <a:endParaRPr lang="en-US" sz="1400" b="1" dirty="0">
            <a:latin typeface="+mj-lt"/>
          </a:endParaRPr>
        </a:p>
      </dgm:t>
    </dgm:pt>
    <dgm:pt modelId="{DE7DB5EF-F531-48B4-832F-29A2E432EC2B}" type="parTrans" cxnId="{694E03EE-D065-4E0C-855F-7C5E84223BEB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AD9B71DF-DCC2-4D48-93D5-CF9A416635A3}" type="sibTrans" cxnId="{694E03EE-D065-4E0C-855F-7C5E84223BEB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15A974B5-8C12-4447-8206-652E20278D06}">
      <dgm:prSet custT="1"/>
      <dgm:spPr/>
      <dgm:t>
        <a:bodyPr/>
        <a:lstStyle/>
        <a:p>
          <a:r>
            <a:rPr lang="en-US" sz="1400" b="1" dirty="0" err="1" smtClean="0">
              <a:latin typeface="+mj-lt"/>
            </a:rPr>
            <a:t>CleanUp</a:t>
          </a:r>
          <a:r>
            <a:rPr lang="en-US" sz="1400" b="1" dirty="0" smtClean="0">
              <a:latin typeface="+mj-lt"/>
            </a:rPr>
            <a:t> Greenup  </a:t>
          </a:r>
          <a:endParaRPr lang="en-US" sz="1400" b="1" dirty="0">
            <a:latin typeface="+mj-lt"/>
          </a:endParaRPr>
        </a:p>
      </dgm:t>
    </dgm:pt>
    <dgm:pt modelId="{75FE23D1-946A-4904-A328-67A9E0C0AA94}" type="parTrans" cxnId="{BD8D9AFA-7EC4-433E-AA2F-4C1321387027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9D904EC1-8461-4773-AA31-4785BB42C476}" type="sibTrans" cxnId="{BD8D9AFA-7EC4-433E-AA2F-4C1321387027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8439E906-E82D-4CCE-99E5-FEDE377963C6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Class of 2020, 11</a:t>
          </a:r>
          <a:r>
            <a:rPr lang="en-US" sz="1400" b="1" baseline="30000" dirty="0" smtClean="0">
              <a:latin typeface="+mj-lt"/>
            </a:rPr>
            <a:t>th</a:t>
          </a:r>
          <a:r>
            <a:rPr lang="en-US" sz="1400" b="1" dirty="0" smtClean="0">
              <a:latin typeface="+mj-lt"/>
            </a:rPr>
            <a:t> grade </a:t>
          </a:r>
        </a:p>
      </dgm:t>
    </dgm:pt>
    <dgm:pt modelId="{B9CC5709-C74B-4E28-88AC-4392235EBBC6}" type="parTrans" cxnId="{7A2586D5-998A-4AE9-86CF-078CECD6F31C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6B879D1D-490E-4F78-92E8-5BA36B145198}" type="sibTrans" cxnId="{7A2586D5-998A-4AE9-86CF-078CECD6F31C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BAE3FA32-C7C4-4E71-A6B4-709D98E7E145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Class of 2022, 9</a:t>
          </a:r>
          <a:r>
            <a:rPr lang="en-US" sz="1400" b="1" baseline="30000" dirty="0" smtClean="0">
              <a:latin typeface="+mj-lt"/>
            </a:rPr>
            <a:t>th</a:t>
          </a:r>
          <a:r>
            <a:rPr lang="en-US" sz="1400" b="1" dirty="0" smtClean="0">
              <a:latin typeface="+mj-lt"/>
            </a:rPr>
            <a:t> grade</a:t>
          </a:r>
        </a:p>
      </dgm:t>
    </dgm:pt>
    <dgm:pt modelId="{C2D16299-B489-4613-B2F0-0B56DF1BC26D}" type="parTrans" cxnId="{6A22B442-BC61-4BC9-A118-550BD2CC2B1F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7EAB07CF-A93C-4842-8FC4-BD4329E95FF8}" type="sibTrans" cxnId="{6A22B442-BC61-4BC9-A118-550BD2CC2B1F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38CB69E6-23E8-4145-9DAB-511D46EF6DD8}">
      <dgm:prSet custT="1"/>
      <dgm:spPr/>
      <dgm:t>
        <a:bodyPr/>
        <a:lstStyle/>
        <a:p>
          <a:r>
            <a:rPr lang="en-US" sz="1400" b="1" dirty="0" err="1" smtClean="0">
              <a:latin typeface="+mj-lt"/>
            </a:rPr>
            <a:t>Umoja</a:t>
          </a:r>
          <a:r>
            <a:rPr lang="en-US" sz="1400" b="1" dirty="0" smtClean="0">
              <a:latin typeface="+mj-lt"/>
            </a:rPr>
            <a:t> Girls Mentoring Club</a:t>
          </a:r>
        </a:p>
      </dgm:t>
    </dgm:pt>
    <dgm:pt modelId="{0029E50F-8C7C-40B7-8524-0AC7BFCC6665}" type="parTrans" cxnId="{6CF5FA45-E805-4A00-BFF5-A23C115EABC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77A68D9E-4324-438B-9FCC-A1A7BFE576BF}" type="sibTrans" cxnId="{6CF5FA45-E805-4A00-BFF5-A23C115EABC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EBAB0A8C-2D5C-4AB3-9D91-806A6808DCF9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STEM FAIR</a:t>
          </a:r>
        </a:p>
      </dgm:t>
    </dgm:pt>
    <dgm:pt modelId="{0C6962CD-AE46-45D7-9DDC-82CC9A1C70D5}" type="parTrans" cxnId="{A9DB9B6F-BF06-47AA-B684-25662A43F8AC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5714B9E0-8130-4510-AEF4-C37C0A248C10}" type="sibTrans" cxnId="{A9DB9B6F-BF06-47AA-B684-25662A43F8AC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5C29C913-A426-48A0-9EC2-0614DFA0ABC9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Honor Roll Assembly</a:t>
          </a:r>
        </a:p>
      </dgm:t>
    </dgm:pt>
    <dgm:pt modelId="{3E42A422-4536-47DC-990B-9CF9FD9604C0}" type="parTrans" cxnId="{0E6021B7-E8FA-4DEB-8DE0-7D82AFF57797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44A3D592-D5EB-4A45-9A90-97A57474AE81}" type="sibTrans" cxnId="{0E6021B7-E8FA-4DEB-8DE0-7D82AFF57797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7ABD35C3-7CB4-497B-9DC7-FA2854150184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Black History Program</a:t>
          </a:r>
          <a:endParaRPr lang="en-US" sz="1400" b="1" dirty="0">
            <a:latin typeface="+mj-lt"/>
          </a:endParaRPr>
        </a:p>
      </dgm:t>
    </dgm:pt>
    <dgm:pt modelId="{E9FF56EE-7833-402B-A43B-F736C3F0E6D9}" type="parTrans" cxnId="{5DA77342-F9D7-4864-BE8D-5671043BAC8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AD66114A-3C4B-4141-8FB5-767D00B6A561}" type="sibTrans" cxnId="{5DA77342-F9D7-4864-BE8D-5671043BAC8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03A97395-66D8-4956-B787-10121974CCF6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Career Day </a:t>
          </a:r>
          <a:endParaRPr lang="en-US" sz="1400" b="1" dirty="0" smtClean="0">
            <a:latin typeface="+mj-lt"/>
          </a:endParaRPr>
        </a:p>
      </dgm:t>
    </dgm:pt>
    <dgm:pt modelId="{CB785A93-93C4-496E-83D4-7B22FCFEAC71}" type="parTrans" cxnId="{CEA8156D-56B0-4FBE-BD63-1241249C21C8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6FC22890-5D02-4C3F-9598-2336950D1B9C}" type="sibTrans" cxnId="{CEA8156D-56B0-4FBE-BD63-1241249C21C8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DC00828B-DCA0-4FD9-978B-14F1ED948207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Talent Show</a:t>
          </a:r>
        </a:p>
      </dgm:t>
    </dgm:pt>
    <dgm:pt modelId="{9B9361F2-DF9D-4088-85FD-579EC4D101A7}" type="parTrans" cxnId="{D5B8DB91-1135-4D74-96E3-44CAA7B75E5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256CB13A-E3B0-4873-BB20-8DC9DE993588}" type="sibTrans" cxnId="{D5B8DB91-1135-4D74-96E3-44CAA7B75E5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C85B35DC-7B87-492A-AD83-F34488BFF678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Fundraising</a:t>
          </a:r>
        </a:p>
      </dgm:t>
    </dgm:pt>
    <dgm:pt modelId="{A1E09C55-B0FF-4A3B-8129-CEE8F0DA3594}" type="parTrans" cxnId="{ED01912B-B1F3-4D03-8A88-167DB98942E8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7800BA88-4A1D-4A41-81A7-C153C7800FD7}" type="sibTrans" cxnId="{ED01912B-B1F3-4D03-8A88-167DB98942E8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+mj-lt"/>
          </a:endParaRPr>
        </a:p>
      </dgm:t>
    </dgm:pt>
    <dgm:pt modelId="{28F25CFE-7C63-4407-A07F-A28F72C34CEB}">
      <dgm:prSet phldrT="[Text]" custT="1"/>
      <dgm:spPr/>
      <dgm:t>
        <a:bodyPr/>
        <a:lstStyle/>
        <a:p>
          <a:r>
            <a:rPr lang="en-US" sz="1200" b="1" dirty="0" smtClean="0">
              <a:latin typeface="+mj-lt"/>
            </a:rPr>
            <a:t>Middle School SGA and  Dance</a:t>
          </a:r>
          <a:endParaRPr lang="en-US" sz="1200" b="1" dirty="0">
            <a:latin typeface="+mj-lt"/>
          </a:endParaRPr>
        </a:p>
      </dgm:t>
    </dgm:pt>
    <dgm:pt modelId="{3B433CB5-D0A6-4C56-A263-3A74BAAEC9E2}" type="parTrans" cxnId="{D9D3CB8C-FD57-4B72-9768-034D56AC7AE5}">
      <dgm:prSet/>
      <dgm:spPr/>
      <dgm:t>
        <a:bodyPr/>
        <a:lstStyle/>
        <a:p>
          <a:endParaRPr lang="en-US"/>
        </a:p>
      </dgm:t>
    </dgm:pt>
    <dgm:pt modelId="{49C12486-9842-46F8-9F91-8B9199706E11}" type="sibTrans" cxnId="{D9D3CB8C-FD57-4B72-9768-034D56AC7AE5}">
      <dgm:prSet/>
      <dgm:spPr/>
      <dgm:t>
        <a:bodyPr/>
        <a:lstStyle/>
        <a:p>
          <a:endParaRPr lang="en-US"/>
        </a:p>
      </dgm:t>
    </dgm:pt>
    <dgm:pt modelId="{732E6EF4-3A72-46B3-931E-9FE3C5ECA9EE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Class of 2021, 10</a:t>
          </a:r>
          <a:r>
            <a:rPr lang="en-US" sz="1400" b="1" baseline="30000" dirty="0" smtClean="0">
              <a:latin typeface="+mj-lt"/>
            </a:rPr>
            <a:t>th</a:t>
          </a:r>
          <a:r>
            <a:rPr lang="en-US" sz="1400" b="1" dirty="0" smtClean="0">
              <a:latin typeface="+mj-lt"/>
            </a:rPr>
            <a:t> grade</a:t>
          </a:r>
        </a:p>
      </dgm:t>
    </dgm:pt>
    <dgm:pt modelId="{422D33B1-F78C-481E-80EC-F15C5AECD3DF}" type="parTrans" cxnId="{E84EEC19-1090-48C3-96FF-B637E23CDDEC}">
      <dgm:prSet/>
      <dgm:spPr/>
      <dgm:t>
        <a:bodyPr/>
        <a:lstStyle/>
        <a:p>
          <a:endParaRPr lang="en-US"/>
        </a:p>
      </dgm:t>
    </dgm:pt>
    <dgm:pt modelId="{08079D5F-05F6-4FF1-968F-66A5C241E5CB}" type="sibTrans" cxnId="{E84EEC19-1090-48C3-96FF-B637E23CDDEC}">
      <dgm:prSet/>
      <dgm:spPr/>
      <dgm:t>
        <a:bodyPr/>
        <a:lstStyle/>
        <a:p>
          <a:endParaRPr lang="en-US"/>
        </a:p>
      </dgm:t>
    </dgm:pt>
    <dgm:pt modelId="{097678D0-1462-4638-902F-CD1C8176B7C3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Teacher Appreciation Week</a:t>
          </a:r>
        </a:p>
      </dgm:t>
    </dgm:pt>
    <dgm:pt modelId="{A6BB5EB5-D5DC-4A15-A38B-45EAE84C8003}" type="parTrans" cxnId="{CB98EC7F-7FA6-45A1-896D-698318F9A8D9}">
      <dgm:prSet/>
      <dgm:spPr/>
      <dgm:t>
        <a:bodyPr/>
        <a:lstStyle/>
        <a:p>
          <a:endParaRPr lang="en-US"/>
        </a:p>
      </dgm:t>
    </dgm:pt>
    <dgm:pt modelId="{3444268C-73C0-4AB7-BE9E-04732C3B24E0}" type="sibTrans" cxnId="{CB98EC7F-7FA6-45A1-896D-698318F9A8D9}">
      <dgm:prSet/>
      <dgm:spPr/>
      <dgm:t>
        <a:bodyPr/>
        <a:lstStyle/>
        <a:p>
          <a:endParaRPr lang="en-US"/>
        </a:p>
      </dgm:t>
    </dgm:pt>
    <dgm:pt modelId="{18F61728-D410-4180-9BBE-8FE6275C154A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Arts Showcase</a:t>
          </a:r>
        </a:p>
      </dgm:t>
    </dgm:pt>
    <dgm:pt modelId="{26388C74-AE31-4655-8B65-E5F694A8A22F}" type="parTrans" cxnId="{F0228844-2EC9-41F3-8DAC-8B85A28E2D90}">
      <dgm:prSet/>
      <dgm:spPr/>
      <dgm:t>
        <a:bodyPr/>
        <a:lstStyle/>
        <a:p>
          <a:endParaRPr lang="en-US"/>
        </a:p>
      </dgm:t>
    </dgm:pt>
    <dgm:pt modelId="{9D87FDA5-38EF-4C37-9A3E-B1E0C02FF52D}" type="sibTrans" cxnId="{F0228844-2EC9-41F3-8DAC-8B85A28E2D90}">
      <dgm:prSet/>
      <dgm:spPr/>
      <dgm:t>
        <a:bodyPr/>
        <a:lstStyle/>
        <a:p>
          <a:endParaRPr lang="en-US"/>
        </a:p>
      </dgm:t>
    </dgm:pt>
    <dgm:pt modelId="{16B2A3BE-B802-4B33-BABC-3F688C06A53A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Men of Distinction  (MOD)</a:t>
          </a:r>
          <a:endParaRPr lang="en-US" sz="1400" b="1" dirty="0">
            <a:latin typeface="+mj-lt"/>
          </a:endParaRPr>
        </a:p>
      </dgm:t>
    </dgm:pt>
    <dgm:pt modelId="{7544D039-7076-4E02-9F65-FB6FD8EBAA0F}" type="parTrans" cxnId="{87C539B9-494E-435B-AD01-6B7FEA1ED3F8}">
      <dgm:prSet/>
      <dgm:spPr/>
      <dgm:t>
        <a:bodyPr/>
        <a:lstStyle/>
        <a:p>
          <a:endParaRPr lang="en-US"/>
        </a:p>
      </dgm:t>
    </dgm:pt>
    <dgm:pt modelId="{994F1ECC-0C1D-4CE6-BFC8-DB036DFE2DB0}" type="sibTrans" cxnId="{87C539B9-494E-435B-AD01-6B7FEA1ED3F8}">
      <dgm:prSet/>
      <dgm:spPr/>
      <dgm:t>
        <a:bodyPr/>
        <a:lstStyle/>
        <a:p>
          <a:endParaRPr lang="en-US"/>
        </a:p>
      </dgm:t>
    </dgm:pt>
    <dgm:pt modelId="{E9CDB7A1-F41F-42FD-AAC2-E883F48C0735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Book/ Clothing  Donations</a:t>
          </a:r>
        </a:p>
      </dgm:t>
    </dgm:pt>
    <dgm:pt modelId="{23D6FD88-9AE8-4717-9BB1-BC0BDB9F3582}" type="parTrans" cxnId="{B5620538-D55B-4F8C-8207-529D21EB5822}">
      <dgm:prSet/>
      <dgm:spPr/>
      <dgm:t>
        <a:bodyPr/>
        <a:lstStyle/>
        <a:p>
          <a:endParaRPr lang="en-US"/>
        </a:p>
      </dgm:t>
    </dgm:pt>
    <dgm:pt modelId="{F71A515D-AD33-4F7B-93F8-A305C4464B13}" type="sibTrans" cxnId="{B5620538-D55B-4F8C-8207-529D21EB5822}">
      <dgm:prSet/>
      <dgm:spPr/>
      <dgm:t>
        <a:bodyPr/>
        <a:lstStyle/>
        <a:p>
          <a:endParaRPr lang="en-US"/>
        </a:p>
      </dgm:t>
    </dgm:pt>
    <dgm:pt modelId="{082F1F55-3526-4A63-A701-38199BB8D74A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Field Day</a:t>
          </a:r>
        </a:p>
      </dgm:t>
    </dgm:pt>
    <dgm:pt modelId="{00F776AA-E7BF-41DF-B254-41CACE873193}" type="parTrans" cxnId="{CCD229CC-454C-474F-82D2-8C9885D89415}">
      <dgm:prSet/>
      <dgm:spPr/>
      <dgm:t>
        <a:bodyPr/>
        <a:lstStyle/>
        <a:p>
          <a:endParaRPr lang="en-US"/>
        </a:p>
      </dgm:t>
    </dgm:pt>
    <dgm:pt modelId="{D777C3F2-BB29-4BB5-856A-BC13CA1397C5}" type="sibTrans" cxnId="{CCD229CC-454C-474F-82D2-8C9885D89415}">
      <dgm:prSet/>
      <dgm:spPr/>
      <dgm:t>
        <a:bodyPr/>
        <a:lstStyle/>
        <a:p>
          <a:endParaRPr lang="en-US"/>
        </a:p>
      </dgm:t>
    </dgm:pt>
    <dgm:pt modelId="{1CD79B7C-40D6-447D-B114-FD1363023B43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New Parent Orientation</a:t>
          </a:r>
        </a:p>
      </dgm:t>
    </dgm:pt>
    <dgm:pt modelId="{4699F5E5-5CD4-4A4E-8F65-C2FB5576619C}" type="parTrans" cxnId="{B715D724-A2CB-47F5-B1E9-DE8256C59E0F}">
      <dgm:prSet/>
      <dgm:spPr/>
      <dgm:t>
        <a:bodyPr/>
        <a:lstStyle/>
        <a:p>
          <a:endParaRPr lang="en-US"/>
        </a:p>
      </dgm:t>
    </dgm:pt>
    <dgm:pt modelId="{1EA268B5-AB59-4303-8636-FF5AEABB6E65}" type="sibTrans" cxnId="{B715D724-A2CB-47F5-B1E9-DE8256C59E0F}">
      <dgm:prSet/>
      <dgm:spPr/>
      <dgm:t>
        <a:bodyPr/>
        <a:lstStyle/>
        <a:p>
          <a:endParaRPr lang="en-US"/>
        </a:p>
      </dgm:t>
    </dgm:pt>
    <dgm:pt modelId="{5894B3F5-BE6C-4E3E-B2E6-13C6B498F55A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 Picture Day</a:t>
          </a:r>
        </a:p>
      </dgm:t>
    </dgm:pt>
    <dgm:pt modelId="{6FD1C442-0FF1-4564-8DEB-FDC22E310406}" type="parTrans" cxnId="{6E89C601-FF1E-4BA6-84C7-C25576B3D7BE}">
      <dgm:prSet/>
      <dgm:spPr/>
      <dgm:t>
        <a:bodyPr/>
        <a:lstStyle/>
        <a:p>
          <a:endParaRPr lang="en-US"/>
        </a:p>
      </dgm:t>
    </dgm:pt>
    <dgm:pt modelId="{0AF0709B-DB3A-426E-9B0F-48E02832EAF8}" type="sibTrans" cxnId="{6E89C601-FF1E-4BA6-84C7-C25576B3D7BE}">
      <dgm:prSet/>
      <dgm:spPr/>
      <dgm:t>
        <a:bodyPr/>
        <a:lstStyle/>
        <a:p>
          <a:endParaRPr lang="en-US"/>
        </a:p>
      </dgm:t>
    </dgm:pt>
    <dgm:pt modelId="{F94844AD-C9E2-4E5A-8336-0B74042D9D81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Class of 2023, 8</a:t>
          </a:r>
          <a:r>
            <a:rPr lang="en-US" sz="1400" b="1" baseline="30000" dirty="0" smtClean="0">
              <a:latin typeface="+mj-lt"/>
            </a:rPr>
            <a:t>th</a:t>
          </a:r>
          <a:r>
            <a:rPr lang="en-US" sz="1400" b="1" dirty="0" smtClean="0">
              <a:latin typeface="+mj-lt"/>
            </a:rPr>
            <a:t> grade </a:t>
          </a:r>
          <a:endParaRPr lang="en-US" sz="1400" b="1" dirty="0" smtClean="0">
            <a:latin typeface="+mj-lt"/>
          </a:endParaRPr>
        </a:p>
      </dgm:t>
    </dgm:pt>
    <dgm:pt modelId="{2249A42B-E608-4831-A733-CF6C8B77DB37}" type="parTrans" cxnId="{B0F2B238-94B5-4709-A341-EC59402ABC77}">
      <dgm:prSet/>
      <dgm:spPr/>
      <dgm:t>
        <a:bodyPr/>
        <a:lstStyle/>
        <a:p>
          <a:endParaRPr lang="en-US"/>
        </a:p>
      </dgm:t>
    </dgm:pt>
    <dgm:pt modelId="{5432311A-F5D4-4978-B90D-250AAE3D0C6A}" type="sibTrans" cxnId="{B0F2B238-94B5-4709-A341-EC59402ABC77}">
      <dgm:prSet/>
      <dgm:spPr/>
      <dgm:t>
        <a:bodyPr/>
        <a:lstStyle/>
        <a:p>
          <a:endParaRPr lang="en-US"/>
        </a:p>
      </dgm:t>
    </dgm:pt>
    <dgm:pt modelId="{7E91FD73-8991-42E1-9D36-A4528E5405B3}" type="pres">
      <dgm:prSet presAssocID="{28BD53E9-0CE5-442F-A576-CDC607C61F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FEEA66-5055-4C10-872D-F4C0C57C0DCF}" type="pres">
      <dgm:prSet presAssocID="{08C225D7-59E5-4743-BB79-8A09D0CD1643}" presName="node" presStyleLbl="node1" presStyleIdx="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C6FD6-022A-47F6-AFB9-C175453CC30C}" type="pres">
      <dgm:prSet presAssocID="{57B56E64-A412-498E-BE94-2313192E9E78}" presName="sibTrans" presStyleCnt="0"/>
      <dgm:spPr/>
      <dgm:t>
        <a:bodyPr/>
        <a:lstStyle/>
        <a:p>
          <a:endParaRPr lang="en-US"/>
        </a:p>
      </dgm:t>
    </dgm:pt>
    <dgm:pt modelId="{F1816E3C-7156-4414-9580-8BEAD1E75E55}" type="pres">
      <dgm:prSet presAssocID="{15A974B5-8C12-4447-8206-652E20278D06}" presName="node" presStyleLbl="node1" presStyleIdx="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59D3C-8A9D-4FE0-B2D6-013597A9126E}" type="pres">
      <dgm:prSet presAssocID="{9D904EC1-8461-4773-AA31-4785BB42C476}" presName="sibTrans" presStyleCnt="0"/>
      <dgm:spPr/>
      <dgm:t>
        <a:bodyPr/>
        <a:lstStyle/>
        <a:p>
          <a:endParaRPr lang="en-US"/>
        </a:p>
      </dgm:t>
    </dgm:pt>
    <dgm:pt modelId="{5EE96A98-1F24-4B92-9968-1DB75B2CD7C6}" type="pres">
      <dgm:prSet presAssocID="{7ABD35C3-7CB4-497B-9DC7-FA2854150184}" presName="node" presStyleLbl="node1" presStyleIdx="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D36AA-C329-450F-B21D-793315BF8366}" type="pres">
      <dgm:prSet presAssocID="{AD66114A-3C4B-4141-8FB5-767D00B6A561}" presName="sibTrans" presStyleCnt="0"/>
      <dgm:spPr/>
      <dgm:t>
        <a:bodyPr/>
        <a:lstStyle/>
        <a:p>
          <a:endParaRPr lang="en-US"/>
        </a:p>
      </dgm:t>
    </dgm:pt>
    <dgm:pt modelId="{F1FFA953-4921-430B-A8F4-B48D476C9577}" type="pres">
      <dgm:prSet presAssocID="{63EBDFD4-FD1A-4969-A6FF-A7F686B7109C}" presName="node" presStyleLbl="node1" presStyleIdx="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E3194-3A0F-4CD7-A29A-8445F450FDD6}" type="pres">
      <dgm:prSet presAssocID="{B9A73439-36E2-44FC-BFF9-80D512CAEDC5}" presName="sibTrans" presStyleCnt="0"/>
      <dgm:spPr/>
      <dgm:t>
        <a:bodyPr/>
        <a:lstStyle/>
        <a:p>
          <a:endParaRPr lang="en-US"/>
        </a:p>
      </dgm:t>
    </dgm:pt>
    <dgm:pt modelId="{D9912114-A0B2-4C9D-BFCA-7C3F9BE34FE9}" type="pres">
      <dgm:prSet presAssocID="{28F25CFE-7C63-4407-A07F-A28F72C34CEB}" presName="node" presStyleLbl="node1" presStyleIdx="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D7C48-EBC3-4D6B-9B65-E017E9CE4542}" type="pres">
      <dgm:prSet presAssocID="{49C12486-9842-46F8-9F91-8B9199706E11}" presName="sibTrans" presStyleCnt="0"/>
      <dgm:spPr/>
      <dgm:t>
        <a:bodyPr/>
        <a:lstStyle/>
        <a:p>
          <a:endParaRPr lang="en-US"/>
        </a:p>
      </dgm:t>
    </dgm:pt>
    <dgm:pt modelId="{1C180B7C-539A-4552-9842-C8A2D0A04776}" type="pres">
      <dgm:prSet presAssocID="{5A0E9908-66D5-45E5-A15D-C510C62B2987}" presName="node" presStyleLbl="node1" presStyleIdx="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7DC88-B82E-410D-A74D-38EA7B5BC46D}" type="pres">
      <dgm:prSet presAssocID="{AD9B71DF-DCC2-4D48-93D5-CF9A416635A3}" presName="sibTrans" presStyleCnt="0"/>
      <dgm:spPr/>
      <dgm:t>
        <a:bodyPr/>
        <a:lstStyle/>
        <a:p>
          <a:endParaRPr lang="en-US"/>
        </a:p>
      </dgm:t>
    </dgm:pt>
    <dgm:pt modelId="{B93F038F-0F31-4E78-9C29-9989C41F770C}" type="pres">
      <dgm:prSet presAssocID="{16B2A3BE-B802-4B33-BABC-3F688C06A53A}" presName="node" presStyleLbl="node1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19A0C-22CA-4FC6-B4DF-FAB0F752B342}" type="pres">
      <dgm:prSet presAssocID="{994F1ECC-0C1D-4CE6-BFC8-DB036DFE2DB0}" presName="sibTrans" presStyleCnt="0"/>
      <dgm:spPr/>
      <dgm:t>
        <a:bodyPr/>
        <a:lstStyle/>
        <a:p>
          <a:endParaRPr lang="en-US"/>
        </a:p>
      </dgm:t>
    </dgm:pt>
    <dgm:pt modelId="{C4205104-C799-4E2B-8121-5D94BF9E07A0}" type="pres">
      <dgm:prSet presAssocID="{8439E906-E82D-4CCE-99E5-FEDE377963C6}" presName="node" presStyleLbl="node1" presStyleIdx="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28AAC-9F02-4D4D-9E49-69AF70F35907}" type="pres">
      <dgm:prSet presAssocID="{6B879D1D-490E-4F78-92E8-5BA36B145198}" presName="sibTrans" presStyleCnt="0"/>
      <dgm:spPr/>
      <dgm:t>
        <a:bodyPr/>
        <a:lstStyle/>
        <a:p>
          <a:endParaRPr lang="en-US"/>
        </a:p>
      </dgm:t>
    </dgm:pt>
    <dgm:pt modelId="{4350304B-8691-4DD5-834E-DDD6059C79E7}" type="pres">
      <dgm:prSet presAssocID="{732E6EF4-3A72-46B3-931E-9FE3C5ECA9EE}" presName="node" presStyleLbl="node1" presStyleIdx="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B64F2-FB3A-46E0-9BCC-11A2FDBE0ED1}" type="pres">
      <dgm:prSet presAssocID="{08079D5F-05F6-4FF1-968F-66A5C241E5CB}" presName="sibTrans" presStyleCnt="0"/>
      <dgm:spPr/>
      <dgm:t>
        <a:bodyPr/>
        <a:lstStyle/>
        <a:p>
          <a:endParaRPr lang="en-US"/>
        </a:p>
      </dgm:t>
    </dgm:pt>
    <dgm:pt modelId="{EBC0E7EB-06CC-413D-8E62-C843866A82E6}" type="pres">
      <dgm:prSet presAssocID="{BAE3FA32-C7C4-4E71-A6B4-709D98E7E145}" presName="node" presStyleLbl="node1" presStyleIdx="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4BB0B-EED7-4DA8-B687-3E561AAD12D8}" type="pres">
      <dgm:prSet presAssocID="{7EAB07CF-A93C-4842-8FC4-BD4329E95FF8}" presName="sibTrans" presStyleCnt="0"/>
      <dgm:spPr/>
      <dgm:t>
        <a:bodyPr/>
        <a:lstStyle/>
        <a:p>
          <a:endParaRPr lang="en-US"/>
        </a:p>
      </dgm:t>
    </dgm:pt>
    <dgm:pt modelId="{FBB8D3F9-2E82-4186-AB4C-70556487380B}" type="pres">
      <dgm:prSet presAssocID="{F94844AD-C9E2-4E5A-8336-0B74042D9D81}" presName="node" presStyleLbl="node1" presStyleIdx="1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EAABC-2AE2-4F21-B5F1-86DF02AC8F8C}" type="pres">
      <dgm:prSet presAssocID="{5432311A-F5D4-4978-B90D-250AAE3D0C6A}" presName="sibTrans" presStyleCnt="0"/>
      <dgm:spPr/>
    </dgm:pt>
    <dgm:pt modelId="{8A4D02B3-6576-46F7-ABCE-71897EDA0C87}" type="pres">
      <dgm:prSet presAssocID="{097678D0-1462-4638-902F-CD1C8176B7C3}" presName="node" presStyleLbl="node1" presStyleIdx="1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D7E83-E259-4D60-A1D0-5124D8B09AD5}" type="pres">
      <dgm:prSet presAssocID="{3444268C-73C0-4AB7-BE9E-04732C3B24E0}" presName="sibTrans" presStyleCnt="0"/>
      <dgm:spPr/>
      <dgm:t>
        <a:bodyPr/>
        <a:lstStyle/>
        <a:p>
          <a:endParaRPr lang="en-US"/>
        </a:p>
      </dgm:t>
    </dgm:pt>
    <dgm:pt modelId="{BB7CB33E-87FF-4EF9-AA16-C8A38C11A68C}" type="pres">
      <dgm:prSet presAssocID="{38CB69E6-23E8-4145-9DAB-511D46EF6DD8}" presName="node" presStyleLbl="node1" presStyleIdx="1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85D43-F457-44F7-A971-E6C1955B077B}" type="pres">
      <dgm:prSet presAssocID="{77A68D9E-4324-438B-9FCC-A1A7BFE576BF}" presName="sibTrans" presStyleCnt="0"/>
      <dgm:spPr/>
      <dgm:t>
        <a:bodyPr/>
        <a:lstStyle/>
        <a:p>
          <a:endParaRPr lang="en-US"/>
        </a:p>
      </dgm:t>
    </dgm:pt>
    <dgm:pt modelId="{C933951E-F0BE-428F-BF52-59BBF95AB979}" type="pres">
      <dgm:prSet presAssocID="{EBAB0A8C-2D5C-4AB3-9D91-806A6808DCF9}" presName="node" presStyleLbl="node1" presStyleIdx="1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6AA5-EF43-4DA7-B1A2-468D6EE73D2E}" type="pres">
      <dgm:prSet presAssocID="{5714B9E0-8130-4510-AEF4-C37C0A248C10}" presName="sibTrans" presStyleCnt="0"/>
      <dgm:spPr/>
      <dgm:t>
        <a:bodyPr/>
        <a:lstStyle/>
        <a:p>
          <a:endParaRPr lang="en-US"/>
        </a:p>
      </dgm:t>
    </dgm:pt>
    <dgm:pt modelId="{D8DD0E81-C293-4256-BA1D-125E5EF1EDEA}" type="pres">
      <dgm:prSet presAssocID="{1CD79B7C-40D6-447D-B114-FD1363023B43}" presName="node" presStyleLbl="node1" presStyleIdx="1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279FB-B835-4FCD-9915-90FEE35C6BE8}" type="pres">
      <dgm:prSet presAssocID="{1EA268B5-AB59-4303-8636-FF5AEABB6E65}" presName="sibTrans" presStyleCnt="0"/>
      <dgm:spPr/>
    </dgm:pt>
    <dgm:pt modelId="{1D64AE7A-2D40-476C-9F51-433F3E2EB558}" type="pres">
      <dgm:prSet presAssocID="{082F1F55-3526-4A63-A701-38199BB8D74A}" presName="node" presStyleLbl="node1" presStyleIdx="1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38861-8E6A-48A5-8BEC-3AC6E89241B0}" type="pres">
      <dgm:prSet presAssocID="{D777C3F2-BB29-4BB5-856A-BC13CA1397C5}" presName="sibTrans" presStyleCnt="0"/>
      <dgm:spPr/>
    </dgm:pt>
    <dgm:pt modelId="{BED136FA-84F4-4EC3-A04A-25A04275B55F}" type="pres">
      <dgm:prSet presAssocID="{5C29C913-A426-48A0-9EC2-0614DFA0ABC9}" presName="node" presStyleLbl="node1" presStyleIdx="1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8A71E-ACB1-4865-B18A-52B281850B18}" type="pres">
      <dgm:prSet presAssocID="{44A3D592-D5EB-4A45-9A90-97A57474AE81}" presName="sibTrans" presStyleCnt="0"/>
      <dgm:spPr/>
      <dgm:t>
        <a:bodyPr/>
        <a:lstStyle/>
        <a:p>
          <a:endParaRPr lang="en-US"/>
        </a:p>
      </dgm:t>
    </dgm:pt>
    <dgm:pt modelId="{B8FF91E3-8D6F-4D65-92CC-6B4228D9EFDB}" type="pres">
      <dgm:prSet presAssocID="{03A97395-66D8-4956-B787-10121974CCF6}" presName="node" presStyleLbl="node1" presStyleIdx="1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0E111-C0FB-4DAE-952D-F0C4CCB41E83}" type="pres">
      <dgm:prSet presAssocID="{6FC22890-5D02-4C3F-9598-2336950D1B9C}" presName="sibTrans" presStyleCnt="0"/>
      <dgm:spPr/>
      <dgm:t>
        <a:bodyPr/>
        <a:lstStyle/>
        <a:p>
          <a:endParaRPr lang="en-US"/>
        </a:p>
      </dgm:t>
    </dgm:pt>
    <dgm:pt modelId="{534CAB89-6EE4-42A3-848B-D6D2827AE83A}" type="pres">
      <dgm:prSet presAssocID="{18F61728-D410-4180-9BBE-8FE6275C154A}" presName="node" presStyleLbl="node1" presStyleIdx="1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290A4-35BF-44F2-A519-F4C6CE5F879C}" type="pres">
      <dgm:prSet presAssocID="{9D87FDA5-38EF-4C37-9A3E-B1E0C02FF52D}" presName="sibTrans" presStyleCnt="0"/>
      <dgm:spPr/>
      <dgm:t>
        <a:bodyPr/>
        <a:lstStyle/>
        <a:p>
          <a:endParaRPr lang="en-US"/>
        </a:p>
      </dgm:t>
    </dgm:pt>
    <dgm:pt modelId="{3C4FCAA8-6504-4CB4-A857-F6AFE80B7E54}" type="pres">
      <dgm:prSet presAssocID="{DC00828B-DCA0-4FD9-978B-14F1ED948207}" presName="node" presStyleLbl="node1" presStyleIdx="1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E7E38-29AD-41F8-A522-C32ABCD26A6E}" type="pres">
      <dgm:prSet presAssocID="{256CB13A-E3B0-4873-BB20-8DC9DE993588}" presName="sibTrans" presStyleCnt="0"/>
      <dgm:spPr/>
      <dgm:t>
        <a:bodyPr/>
        <a:lstStyle/>
        <a:p>
          <a:endParaRPr lang="en-US"/>
        </a:p>
      </dgm:t>
    </dgm:pt>
    <dgm:pt modelId="{1741E3A0-D353-415F-96B2-E5CAF6C92721}" type="pres">
      <dgm:prSet presAssocID="{C85B35DC-7B87-492A-AD83-F34488BFF678}" presName="node" presStyleLbl="node1" presStyleIdx="2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FD382-5099-4022-A20F-75B88B52F44A}" type="pres">
      <dgm:prSet presAssocID="{7800BA88-4A1D-4A41-81A7-C153C7800FD7}" presName="sibTrans" presStyleCnt="0"/>
      <dgm:spPr/>
    </dgm:pt>
    <dgm:pt modelId="{07A98655-4A78-4F81-B4CB-FCF682A7F27C}" type="pres">
      <dgm:prSet presAssocID="{5894B3F5-BE6C-4E3E-B2E6-13C6B498F55A}" presName="node" presStyleLbl="node1" presStyleIdx="2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B0D7-A0CB-448C-898B-36A324D98262}" type="pres">
      <dgm:prSet presAssocID="{0AF0709B-DB3A-426E-9B0F-48E02832EAF8}" presName="sibTrans" presStyleCnt="0"/>
      <dgm:spPr/>
    </dgm:pt>
    <dgm:pt modelId="{F93B018A-5565-4A8A-A6F3-F091B1FC632C}" type="pres">
      <dgm:prSet presAssocID="{E9CDB7A1-F41F-42FD-AAC2-E883F48C0735}" presName="node" presStyleLbl="node1" presStyleIdx="2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8D9AFA-7EC4-433E-AA2F-4C1321387027}" srcId="{28BD53E9-0CE5-442F-A576-CDC607C61FA4}" destId="{15A974B5-8C12-4447-8206-652E20278D06}" srcOrd="1" destOrd="0" parTransId="{75FE23D1-946A-4904-A328-67A9E0C0AA94}" sibTransId="{9D904EC1-8461-4773-AA31-4785BB42C476}"/>
    <dgm:cxn modelId="{280B42FB-8380-48B7-B6B9-42D360D34081}" type="presOf" srcId="{15A974B5-8C12-4447-8206-652E20278D06}" destId="{F1816E3C-7156-4414-9580-8BEAD1E75E55}" srcOrd="0" destOrd="0" presId="urn:microsoft.com/office/officeart/2005/8/layout/default"/>
    <dgm:cxn modelId="{F10125D0-D031-4F7D-9728-EA2E48300AF8}" type="presOf" srcId="{03A97395-66D8-4956-B787-10121974CCF6}" destId="{B8FF91E3-8D6F-4D65-92CC-6B4228D9EFDB}" srcOrd="0" destOrd="0" presId="urn:microsoft.com/office/officeart/2005/8/layout/default"/>
    <dgm:cxn modelId="{0E6021B7-E8FA-4DEB-8DE0-7D82AFF57797}" srcId="{28BD53E9-0CE5-442F-A576-CDC607C61FA4}" destId="{5C29C913-A426-48A0-9EC2-0614DFA0ABC9}" srcOrd="16" destOrd="0" parTransId="{3E42A422-4536-47DC-990B-9CF9FD9604C0}" sibTransId="{44A3D592-D5EB-4A45-9A90-97A57474AE81}"/>
    <dgm:cxn modelId="{C38CD5F0-A4C7-4792-A708-622354F978D5}" type="presOf" srcId="{EBAB0A8C-2D5C-4AB3-9D91-806A6808DCF9}" destId="{C933951E-F0BE-428F-BF52-59BBF95AB979}" srcOrd="0" destOrd="0" presId="urn:microsoft.com/office/officeart/2005/8/layout/default"/>
    <dgm:cxn modelId="{CD57339E-DB31-411B-ADDB-A4F72878702C}" type="presOf" srcId="{7ABD35C3-7CB4-497B-9DC7-FA2854150184}" destId="{5EE96A98-1F24-4B92-9968-1DB75B2CD7C6}" srcOrd="0" destOrd="0" presId="urn:microsoft.com/office/officeart/2005/8/layout/default"/>
    <dgm:cxn modelId="{83F3E081-BE47-4737-B7E8-9272E42D3B16}" type="presOf" srcId="{082F1F55-3526-4A63-A701-38199BB8D74A}" destId="{1D64AE7A-2D40-476C-9F51-433F3E2EB558}" srcOrd="0" destOrd="0" presId="urn:microsoft.com/office/officeart/2005/8/layout/default"/>
    <dgm:cxn modelId="{B0B73F72-6704-428A-BF88-E3F61F3B5C28}" type="presOf" srcId="{5C29C913-A426-48A0-9EC2-0614DFA0ABC9}" destId="{BED136FA-84F4-4EC3-A04A-25A04275B55F}" srcOrd="0" destOrd="0" presId="urn:microsoft.com/office/officeart/2005/8/layout/default"/>
    <dgm:cxn modelId="{BBAF0BC8-FF1D-4B71-8B4E-4092551CF146}" srcId="{28BD53E9-0CE5-442F-A576-CDC607C61FA4}" destId="{63EBDFD4-FD1A-4969-A6FF-A7F686B7109C}" srcOrd="3" destOrd="0" parTransId="{66CD7A4B-C56B-4469-B334-651942BEF7DB}" sibTransId="{B9A73439-36E2-44FC-BFF9-80D512CAEDC5}"/>
    <dgm:cxn modelId="{5DA77342-F9D7-4864-BE8D-5671043BAC8D}" srcId="{28BD53E9-0CE5-442F-A576-CDC607C61FA4}" destId="{7ABD35C3-7CB4-497B-9DC7-FA2854150184}" srcOrd="2" destOrd="0" parTransId="{E9FF56EE-7833-402B-A43B-F736C3F0E6D9}" sibTransId="{AD66114A-3C4B-4141-8FB5-767D00B6A561}"/>
    <dgm:cxn modelId="{D6FE8BE7-2EFD-474D-A2C5-FD85EE59A65E}" type="presOf" srcId="{DC00828B-DCA0-4FD9-978B-14F1ED948207}" destId="{3C4FCAA8-6504-4CB4-A857-F6AFE80B7E54}" srcOrd="0" destOrd="0" presId="urn:microsoft.com/office/officeart/2005/8/layout/default"/>
    <dgm:cxn modelId="{CB98EC7F-7FA6-45A1-896D-698318F9A8D9}" srcId="{28BD53E9-0CE5-442F-A576-CDC607C61FA4}" destId="{097678D0-1462-4638-902F-CD1C8176B7C3}" srcOrd="11" destOrd="0" parTransId="{A6BB5EB5-D5DC-4A15-A38B-45EAE84C8003}" sibTransId="{3444268C-73C0-4AB7-BE9E-04732C3B24E0}"/>
    <dgm:cxn modelId="{E84EEC19-1090-48C3-96FF-B637E23CDDEC}" srcId="{28BD53E9-0CE5-442F-A576-CDC607C61FA4}" destId="{732E6EF4-3A72-46B3-931E-9FE3C5ECA9EE}" srcOrd="8" destOrd="0" parTransId="{422D33B1-F78C-481E-80EC-F15C5AECD3DF}" sibTransId="{08079D5F-05F6-4FF1-968F-66A5C241E5CB}"/>
    <dgm:cxn modelId="{B715D724-A2CB-47F5-B1E9-DE8256C59E0F}" srcId="{28BD53E9-0CE5-442F-A576-CDC607C61FA4}" destId="{1CD79B7C-40D6-447D-B114-FD1363023B43}" srcOrd="14" destOrd="0" parTransId="{4699F5E5-5CD4-4A4E-8F65-C2FB5576619C}" sibTransId="{1EA268B5-AB59-4303-8636-FF5AEABB6E65}"/>
    <dgm:cxn modelId="{CBCD90A9-3C75-43ED-8940-526C69FA4EE3}" type="presOf" srcId="{BAE3FA32-C7C4-4E71-A6B4-709D98E7E145}" destId="{EBC0E7EB-06CC-413D-8E62-C843866A82E6}" srcOrd="0" destOrd="0" presId="urn:microsoft.com/office/officeart/2005/8/layout/default"/>
    <dgm:cxn modelId="{73833319-19D4-49C1-89D3-5A7398253F92}" type="presOf" srcId="{C85B35DC-7B87-492A-AD83-F34488BFF678}" destId="{1741E3A0-D353-415F-96B2-E5CAF6C92721}" srcOrd="0" destOrd="0" presId="urn:microsoft.com/office/officeart/2005/8/layout/default"/>
    <dgm:cxn modelId="{F0228844-2EC9-41F3-8DAC-8B85A28E2D90}" srcId="{28BD53E9-0CE5-442F-A576-CDC607C61FA4}" destId="{18F61728-D410-4180-9BBE-8FE6275C154A}" srcOrd="18" destOrd="0" parTransId="{26388C74-AE31-4655-8B65-E5F694A8A22F}" sibTransId="{9D87FDA5-38EF-4C37-9A3E-B1E0C02FF52D}"/>
    <dgm:cxn modelId="{6CF5FA45-E805-4A00-BFF5-A23C115EABC4}" srcId="{28BD53E9-0CE5-442F-A576-CDC607C61FA4}" destId="{38CB69E6-23E8-4145-9DAB-511D46EF6DD8}" srcOrd="12" destOrd="0" parTransId="{0029E50F-8C7C-40B7-8524-0AC7BFCC6665}" sibTransId="{77A68D9E-4324-438B-9FCC-A1A7BFE576BF}"/>
    <dgm:cxn modelId="{ED01912B-B1F3-4D03-8A88-167DB98942E8}" srcId="{28BD53E9-0CE5-442F-A576-CDC607C61FA4}" destId="{C85B35DC-7B87-492A-AD83-F34488BFF678}" srcOrd="20" destOrd="0" parTransId="{A1E09C55-B0FF-4A3B-8129-CEE8F0DA3594}" sibTransId="{7800BA88-4A1D-4A41-81A7-C153C7800FD7}"/>
    <dgm:cxn modelId="{D5B8DB91-1135-4D74-96E3-44CAA7B75E5D}" srcId="{28BD53E9-0CE5-442F-A576-CDC607C61FA4}" destId="{DC00828B-DCA0-4FD9-978B-14F1ED948207}" srcOrd="19" destOrd="0" parTransId="{9B9361F2-DF9D-4088-85FD-579EC4D101A7}" sibTransId="{256CB13A-E3B0-4873-BB20-8DC9DE993588}"/>
    <dgm:cxn modelId="{35434420-10D8-469A-A3C9-8003EB04F2C2}" type="presOf" srcId="{63EBDFD4-FD1A-4969-A6FF-A7F686B7109C}" destId="{F1FFA953-4921-430B-A8F4-B48D476C9577}" srcOrd="0" destOrd="0" presId="urn:microsoft.com/office/officeart/2005/8/layout/default"/>
    <dgm:cxn modelId="{87C539B9-494E-435B-AD01-6B7FEA1ED3F8}" srcId="{28BD53E9-0CE5-442F-A576-CDC607C61FA4}" destId="{16B2A3BE-B802-4B33-BABC-3F688C06A53A}" srcOrd="6" destOrd="0" parTransId="{7544D039-7076-4E02-9F65-FB6FD8EBAA0F}" sibTransId="{994F1ECC-0C1D-4CE6-BFC8-DB036DFE2DB0}"/>
    <dgm:cxn modelId="{B0F2B238-94B5-4709-A341-EC59402ABC77}" srcId="{28BD53E9-0CE5-442F-A576-CDC607C61FA4}" destId="{F94844AD-C9E2-4E5A-8336-0B74042D9D81}" srcOrd="10" destOrd="0" parTransId="{2249A42B-E608-4831-A733-CF6C8B77DB37}" sibTransId="{5432311A-F5D4-4978-B90D-250AAE3D0C6A}"/>
    <dgm:cxn modelId="{6A22B442-BC61-4BC9-A118-550BD2CC2B1F}" srcId="{28BD53E9-0CE5-442F-A576-CDC607C61FA4}" destId="{BAE3FA32-C7C4-4E71-A6B4-709D98E7E145}" srcOrd="9" destOrd="0" parTransId="{C2D16299-B489-4613-B2F0-0B56DF1BC26D}" sibTransId="{7EAB07CF-A93C-4842-8FC4-BD4329E95FF8}"/>
    <dgm:cxn modelId="{BDA8D81F-3A07-4713-B73F-E2016139E185}" type="presOf" srcId="{732E6EF4-3A72-46B3-931E-9FE3C5ECA9EE}" destId="{4350304B-8691-4DD5-834E-DDD6059C79E7}" srcOrd="0" destOrd="0" presId="urn:microsoft.com/office/officeart/2005/8/layout/default"/>
    <dgm:cxn modelId="{3B3ACEE5-A7AE-4A1F-8EE0-FB01C0EAB50D}" type="presOf" srcId="{E9CDB7A1-F41F-42FD-AAC2-E883F48C0735}" destId="{F93B018A-5565-4A8A-A6F3-F091B1FC632C}" srcOrd="0" destOrd="0" presId="urn:microsoft.com/office/officeart/2005/8/layout/default"/>
    <dgm:cxn modelId="{694E03EE-D065-4E0C-855F-7C5E84223BEB}" srcId="{28BD53E9-0CE5-442F-A576-CDC607C61FA4}" destId="{5A0E9908-66D5-45E5-A15D-C510C62B2987}" srcOrd="5" destOrd="0" parTransId="{DE7DB5EF-F531-48B4-832F-29A2E432EC2B}" sibTransId="{AD9B71DF-DCC2-4D48-93D5-CF9A416635A3}"/>
    <dgm:cxn modelId="{FBEC8CAE-B7D0-40AF-9536-48B1DC4D964E}" type="presOf" srcId="{F94844AD-C9E2-4E5A-8336-0B74042D9D81}" destId="{FBB8D3F9-2E82-4186-AB4C-70556487380B}" srcOrd="0" destOrd="0" presId="urn:microsoft.com/office/officeart/2005/8/layout/default"/>
    <dgm:cxn modelId="{9A7CAB54-5183-4F1C-A6B8-711164CA20E6}" type="presOf" srcId="{18F61728-D410-4180-9BBE-8FE6275C154A}" destId="{534CAB89-6EE4-42A3-848B-D6D2827AE83A}" srcOrd="0" destOrd="0" presId="urn:microsoft.com/office/officeart/2005/8/layout/default"/>
    <dgm:cxn modelId="{BBF4176B-3266-4374-B66A-8100EEE05315}" type="presOf" srcId="{5A0E9908-66D5-45E5-A15D-C510C62B2987}" destId="{1C180B7C-539A-4552-9842-C8A2D0A04776}" srcOrd="0" destOrd="0" presId="urn:microsoft.com/office/officeart/2005/8/layout/default"/>
    <dgm:cxn modelId="{1BAF12F7-AC75-4695-9B48-4121BC78A47C}" type="presOf" srcId="{28BD53E9-0CE5-442F-A576-CDC607C61FA4}" destId="{7E91FD73-8991-42E1-9D36-A4528E5405B3}" srcOrd="0" destOrd="0" presId="urn:microsoft.com/office/officeart/2005/8/layout/default"/>
    <dgm:cxn modelId="{B5620538-D55B-4F8C-8207-529D21EB5822}" srcId="{28BD53E9-0CE5-442F-A576-CDC607C61FA4}" destId="{E9CDB7A1-F41F-42FD-AAC2-E883F48C0735}" srcOrd="22" destOrd="0" parTransId="{23D6FD88-9AE8-4717-9BB1-BC0BDB9F3582}" sibTransId="{F71A515D-AD33-4F7B-93F8-A305C4464B13}"/>
    <dgm:cxn modelId="{6E89C601-FF1E-4BA6-84C7-C25576B3D7BE}" srcId="{28BD53E9-0CE5-442F-A576-CDC607C61FA4}" destId="{5894B3F5-BE6C-4E3E-B2E6-13C6B498F55A}" srcOrd="21" destOrd="0" parTransId="{6FD1C442-0FF1-4564-8DEB-FDC22E310406}" sibTransId="{0AF0709B-DB3A-426E-9B0F-48E02832EAF8}"/>
    <dgm:cxn modelId="{03819222-392A-48D7-8C59-C6339F105CB5}" type="presOf" srcId="{08C225D7-59E5-4743-BB79-8A09D0CD1643}" destId="{C0FEEA66-5055-4C10-872D-F4C0C57C0DCF}" srcOrd="0" destOrd="0" presId="urn:microsoft.com/office/officeart/2005/8/layout/default"/>
    <dgm:cxn modelId="{A585DB7A-16F5-423D-9657-FBA3F85B3557}" type="presOf" srcId="{28F25CFE-7C63-4407-A07F-A28F72C34CEB}" destId="{D9912114-A0B2-4C9D-BFCA-7C3F9BE34FE9}" srcOrd="0" destOrd="0" presId="urn:microsoft.com/office/officeart/2005/8/layout/default"/>
    <dgm:cxn modelId="{CEA8156D-56B0-4FBE-BD63-1241249C21C8}" srcId="{28BD53E9-0CE5-442F-A576-CDC607C61FA4}" destId="{03A97395-66D8-4956-B787-10121974CCF6}" srcOrd="17" destOrd="0" parTransId="{CB785A93-93C4-496E-83D4-7B22FCFEAC71}" sibTransId="{6FC22890-5D02-4C3F-9598-2336950D1B9C}"/>
    <dgm:cxn modelId="{BBE93765-E1FC-4E58-8220-476E79558121}" type="presOf" srcId="{38CB69E6-23E8-4145-9DAB-511D46EF6DD8}" destId="{BB7CB33E-87FF-4EF9-AA16-C8A38C11A68C}" srcOrd="0" destOrd="0" presId="urn:microsoft.com/office/officeart/2005/8/layout/default"/>
    <dgm:cxn modelId="{729CD025-5DE9-422B-8E67-6983D9F83E80}" type="presOf" srcId="{5894B3F5-BE6C-4E3E-B2E6-13C6B498F55A}" destId="{07A98655-4A78-4F81-B4CB-FCF682A7F27C}" srcOrd="0" destOrd="0" presId="urn:microsoft.com/office/officeart/2005/8/layout/default"/>
    <dgm:cxn modelId="{81C613D4-B56D-4527-AC9C-50E4827F90A9}" type="presOf" srcId="{097678D0-1462-4638-902F-CD1C8176B7C3}" destId="{8A4D02B3-6576-46F7-ABCE-71897EDA0C87}" srcOrd="0" destOrd="0" presId="urn:microsoft.com/office/officeart/2005/8/layout/default"/>
    <dgm:cxn modelId="{E07DF2C7-4C9A-4DD5-BE35-87BB6A5F3A74}" type="presOf" srcId="{1CD79B7C-40D6-447D-B114-FD1363023B43}" destId="{D8DD0E81-C293-4256-BA1D-125E5EF1EDEA}" srcOrd="0" destOrd="0" presId="urn:microsoft.com/office/officeart/2005/8/layout/default"/>
    <dgm:cxn modelId="{7A2586D5-998A-4AE9-86CF-078CECD6F31C}" srcId="{28BD53E9-0CE5-442F-A576-CDC607C61FA4}" destId="{8439E906-E82D-4CCE-99E5-FEDE377963C6}" srcOrd="7" destOrd="0" parTransId="{B9CC5709-C74B-4E28-88AC-4392235EBBC6}" sibTransId="{6B879D1D-490E-4F78-92E8-5BA36B145198}"/>
    <dgm:cxn modelId="{D9D3CB8C-FD57-4B72-9768-034D56AC7AE5}" srcId="{28BD53E9-0CE5-442F-A576-CDC607C61FA4}" destId="{28F25CFE-7C63-4407-A07F-A28F72C34CEB}" srcOrd="4" destOrd="0" parTransId="{3B433CB5-D0A6-4C56-A263-3A74BAAEC9E2}" sibTransId="{49C12486-9842-46F8-9F91-8B9199706E11}"/>
    <dgm:cxn modelId="{E4476130-C7E4-4CBF-A4D0-90D0FBE3177D}" type="presOf" srcId="{16B2A3BE-B802-4B33-BABC-3F688C06A53A}" destId="{B93F038F-0F31-4E78-9C29-9989C41F770C}" srcOrd="0" destOrd="0" presId="urn:microsoft.com/office/officeart/2005/8/layout/default"/>
    <dgm:cxn modelId="{A9DB9B6F-BF06-47AA-B684-25662A43F8AC}" srcId="{28BD53E9-0CE5-442F-A576-CDC607C61FA4}" destId="{EBAB0A8C-2D5C-4AB3-9D91-806A6808DCF9}" srcOrd="13" destOrd="0" parTransId="{0C6962CD-AE46-45D7-9DDC-82CC9A1C70D5}" sibTransId="{5714B9E0-8130-4510-AEF4-C37C0A248C10}"/>
    <dgm:cxn modelId="{A20D077B-87CF-4502-8322-F593C11C603D}" srcId="{28BD53E9-0CE5-442F-A576-CDC607C61FA4}" destId="{08C225D7-59E5-4743-BB79-8A09D0CD1643}" srcOrd="0" destOrd="0" parTransId="{746F266F-B916-446E-AFD7-E5BCD34DD9BB}" sibTransId="{57B56E64-A412-498E-BE94-2313192E9E78}"/>
    <dgm:cxn modelId="{02CE19E5-7D16-41EE-B192-1672403F4EEE}" type="presOf" srcId="{8439E906-E82D-4CCE-99E5-FEDE377963C6}" destId="{C4205104-C799-4E2B-8121-5D94BF9E07A0}" srcOrd="0" destOrd="0" presId="urn:microsoft.com/office/officeart/2005/8/layout/default"/>
    <dgm:cxn modelId="{CCD229CC-454C-474F-82D2-8C9885D89415}" srcId="{28BD53E9-0CE5-442F-A576-CDC607C61FA4}" destId="{082F1F55-3526-4A63-A701-38199BB8D74A}" srcOrd="15" destOrd="0" parTransId="{00F776AA-E7BF-41DF-B254-41CACE873193}" sibTransId="{D777C3F2-BB29-4BB5-856A-BC13CA1397C5}"/>
    <dgm:cxn modelId="{E8E0D8A9-538F-4A07-AF9B-BF19C66DAEF2}" type="presParOf" srcId="{7E91FD73-8991-42E1-9D36-A4528E5405B3}" destId="{C0FEEA66-5055-4C10-872D-F4C0C57C0DCF}" srcOrd="0" destOrd="0" presId="urn:microsoft.com/office/officeart/2005/8/layout/default"/>
    <dgm:cxn modelId="{9C7C9735-729B-49F1-864C-5D0B540152EA}" type="presParOf" srcId="{7E91FD73-8991-42E1-9D36-A4528E5405B3}" destId="{5A7C6FD6-022A-47F6-AFB9-C175453CC30C}" srcOrd="1" destOrd="0" presId="urn:microsoft.com/office/officeart/2005/8/layout/default"/>
    <dgm:cxn modelId="{1D994F6A-5E3B-4E04-AFC1-F6B7974A2CD0}" type="presParOf" srcId="{7E91FD73-8991-42E1-9D36-A4528E5405B3}" destId="{F1816E3C-7156-4414-9580-8BEAD1E75E55}" srcOrd="2" destOrd="0" presId="urn:microsoft.com/office/officeart/2005/8/layout/default"/>
    <dgm:cxn modelId="{DC5C3D28-033D-49D5-B334-5915FD9F1624}" type="presParOf" srcId="{7E91FD73-8991-42E1-9D36-A4528E5405B3}" destId="{88759D3C-8A9D-4FE0-B2D6-013597A9126E}" srcOrd="3" destOrd="0" presId="urn:microsoft.com/office/officeart/2005/8/layout/default"/>
    <dgm:cxn modelId="{AF1BE6D6-45C0-4799-AC50-A85DDE9B609D}" type="presParOf" srcId="{7E91FD73-8991-42E1-9D36-A4528E5405B3}" destId="{5EE96A98-1F24-4B92-9968-1DB75B2CD7C6}" srcOrd="4" destOrd="0" presId="urn:microsoft.com/office/officeart/2005/8/layout/default"/>
    <dgm:cxn modelId="{A3C64D0B-80F8-47A5-9E29-D067C843DEC4}" type="presParOf" srcId="{7E91FD73-8991-42E1-9D36-A4528E5405B3}" destId="{991D36AA-C329-450F-B21D-793315BF8366}" srcOrd="5" destOrd="0" presId="urn:microsoft.com/office/officeart/2005/8/layout/default"/>
    <dgm:cxn modelId="{65EBF8C7-29C1-4C3F-8DB8-1FA0FA3ECC01}" type="presParOf" srcId="{7E91FD73-8991-42E1-9D36-A4528E5405B3}" destId="{F1FFA953-4921-430B-A8F4-B48D476C9577}" srcOrd="6" destOrd="0" presId="urn:microsoft.com/office/officeart/2005/8/layout/default"/>
    <dgm:cxn modelId="{4489E591-1B36-4BF2-AB94-BED1830D0A4D}" type="presParOf" srcId="{7E91FD73-8991-42E1-9D36-A4528E5405B3}" destId="{788E3194-3A0F-4CD7-A29A-8445F450FDD6}" srcOrd="7" destOrd="0" presId="urn:microsoft.com/office/officeart/2005/8/layout/default"/>
    <dgm:cxn modelId="{00C395C3-B3F5-4324-9E33-FEC3626B04A5}" type="presParOf" srcId="{7E91FD73-8991-42E1-9D36-A4528E5405B3}" destId="{D9912114-A0B2-4C9D-BFCA-7C3F9BE34FE9}" srcOrd="8" destOrd="0" presId="urn:microsoft.com/office/officeart/2005/8/layout/default"/>
    <dgm:cxn modelId="{0423E1A8-EBB2-470B-AA1A-41824C416EAD}" type="presParOf" srcId="{7E91FD73-8991-42E1-9D36-A4528E5405B3}" destId="{024D7C48-EBC3-4D6B-9B65-E017E9CE4542}" srcOrd="9" destOrd="0" presId="urn:microsoft.com/office/officeart/2005/8/layout/default"/>
    <dgm:cxn modelId="{01243628-212B-47F1-A494-100E34133CD1}" type="presParOf" srcId="{7E91FD73-8991-42E1-9D36-A4528E5405B3}" destId="{1C180B7C-539A-4552-9842-C8A2D0A04776}" srcOrd="10" destOrd="0" presId="urn:microsoft.com/office/officeart/2005/8/layout/default"/>
    <dgm:cxn modelId="{FB795A7D-17E0-4C6E-A535-A57DFCF5BF70}" type="presParOf" srcId="{7E91FD73-8991-42E1-9D36-A4528E5405B3}" destId="{7F37DC88-B82E-410D-A74D-38EA7B5BC46D}" srcOrd="11" destOrd="0" presId="urn:microsoft.com/office/officeart/2005/8/layout/default"/>
    <dgm:cxn modelId="{53C87B5D-18CA-47FE-BFFB-2B7DBD5E1E3F}" type="presParOf" srcId="{7E91FD73-8991-42E1-9D36-A4528E5405B3}" destId="{B93F038F-0F31-4E78-9C29-9989C41F770C}" srcOrd="12" destOrd="0" presId="urn:microsoft.com/office/officeart/2005/8/layout/default"/>
    <dgm:cxn modelId="{9FD6AF45-9C44-4442-8F59-55149ECCA150}" type="presParOf" srcId="{7E91FD73-8991-42E1-9D36-A4528E5405B3}" destId="{CB819A0C-22CA-4FC6-B4DF-FAB0F752B342}" srcOrd="13" destOrd="0" presId="urn:microsoft.com/office/officeart/2005/8/layout/default"/>
    <dgm:cxn modelId="{D48FD61B-D8D6-4DA4-9CFD-BBB030E49B9B}" type="presParOf" srcId="{7E91FD73-8991-42E1-9D36-A4528E5405B3}" destId="{C4205104-C799-4E2B-8121-5D94BF9E07A0}" srcOrd="14" destOrd="0" presId="urn:microsoft.com/office/officeart/2005/8/layout/default"/>
    <dgm:cxn modelId="{D8BBDDF6-DEA7-43EA-AE2C-4244BB8F6161}" type="presParOf" srcId="{7E91FD73-8991-42E1-9D36-A4528E5405B3}" destId="{3C628AAC-9F02-4D4D-9E49-69AF70F35907}" srcOrd="15" destOrd="0" presId="urn:microsoft.com/office/officeart/2005/8/layout/default"/>
    <dgm:cxn modelId="{4B9F8BED-1090-40A7-A2E4-5A68C0BE13AC}" type="presParOf" srcId="{7E91FD73-8991-42E1-9D36-A4528E5405B3}" destId="{4350304B-8691-4DD5-834E-DDD6059C79E7}" srcOrd="16" destOrd="0" presId="urn:microsoft.com/office/officeart/2005/8/layout/default"/>
    <dgm:cxn modelId="{91859837-7012-401E-9117-2F539A33ED0D}" type="presParOf" srcId="{7E91FD73-8991-42E1-9D36-A4528E5405B3}" destId="{3C0B64F2-FB3A-46E0-9BCC-11A2FDBE0ED1}" srcOrd="17" destOrd="0" presId="urn:microsoft.com/office/officeart/2005/8/layout/default"/>
    <dgm:cxn modelId="{C4CCD463-4F08-4EFF-B03C-A3F7AB258D05}" type="presParOf" srcId="{7E91FD73-8991-42E1-9D36-A4528E5405B3}" destId="{EBC0E7EB-06CC-413D-8E62-C843866A82E6}" srcOrd="18" destOrd="0" presId="urn:microsoft.com/office/officeart/2005/8/layout/default"/>
    <dgm:cxn modelId="{07B5F32D-9F77-40F2-A732-83845D3F2DD8}" type="presParOf" srcId="{7E91FD73-8991-42E1-9D36-A4528E5405B3}" destId="{46C4BB0B-EED7-4DA8-B687-3E561AAD12D8}" srcOrd="19" destOrd="0" presId="urn:microsoft.com/office/officeart/2005/8/layout/default"/>
    <dgm:cxn modelId="{90F2BA53-3938-4F49-853F-F1A7C666BF4F}" type="presParOf" srcId="{7E91FD73-8991-42E1-9D36-A4528E5405B3}" destId="{FBB8D3F9-2E82-4186-AB4C-70556487380B}" srcOrd="20" destOrd="0" presId="urn:microsoft.com/office/officeart/2005/8/layout/default"/>
    <dgm:cxn modelId="{2AC82DBC-3B3B-4E71-970B-117CECD46FED}" type="presParOf" srcId="{7E91FD73-8991-42E1-9D36-A4528E5405B3}" destId="{29DEAABC-2AE2-4F21-B5F1-86DF02AC8F8C}" srcOrd="21" destOrd="0" presId="urn:microsoft.com/office/officeart/2005/8/layout/default"/>
    <dgm:cxn modelId="{518AB598-4B18-4791-99F2-29C4FDE950A7}" type="presParOf" srcId="{7E91FD73-8991-42E1-9D36-A4528E5405B3}" destId="{8A4D02B3-6576-46F7-ABCE-71897EDA0C87}" srcOrd="22" destOrd="0" presId="urn:microsoft.com/office/officeart/2005/8/layout/default"/>
    <dgm:cxn modelId="{BD6BC7EB-8EA0-43BE-8733-C8A08BF749EC}" type="presParOf" srcId="{7E91FD73-8991-42E1-9D36-A4528E5405B3}" destId="{863D7E83-E259-4D60-A1D0-5124D8B09AD5}" srcOrd="23" destOrd="0" presId="urn:microsoft.com/office/officeart/2005/8/layout/default"/>
    <dgm:cxn modelId="{CB1105CF-46DE-402F-A111-3A544A97B7C4}" type="presParOf" srcId="{7E91FD73-8991-42E1-9D36-A4528E5405B3}" destId="{BB7CB33E-87FF-4EF9-AA16-C8A38C11A68C}" srcOrd="24" destOrd="0" presId="urn:microsoft.com/office/officeart/2005/8/layout/default"/>
    <dgm:cxn modelId="{D096006F-4EEA-4638-BAD2-493400B055E0}" type="presParOf" srcId="{7E91FD73-8991-42E1-9D36-A4528E5405B3}" destId="{9F385D43-F457-44F7-A971-E6C1955B077B}" srcOrd="25" destOrd="0" presId="urn:microsoft.com/office/officeart/2005/8/layout/default"/>
    <dgm:cxn modelId="{1C158FAC-BDB6-4241-BA00-37B67F6D541A}" type="presParOf" srcId="{7E91FD73-8991-42E1-9D36-A4528E5405B3}" destId="{C933951E-F0BE-428F-BF52-59BBF95AB979}" srcOrd="26" destOrd="0" presId="urn:microsoft.com/office/officeart/2005/8/layout/default"/>
    <dgm:cxn modelId="{7DCF697D-C67D-4411-BB47-9164D68BCDB2}" type="presParOf" srcId="{7E91FD73-8991-42E1-9D36-A4528E5405B3}" destId="{D0556AA5-EF43-4DA7-B1A2-468D6EE73D2E}" srcOrd="27" destOrd="0" presId="urn:microsoft.com/office/officeart/2005/8/layout/default"/>
    <dgm:cxn modelId="{85A83478-2CD0-4DA5-82E6-1585E1239DC3}" type="presParOf" srcId="{7E91FD73-8991-42E1-9D36-A4528E5405B3}" destId="{D8DD0E81-C293-4256-BA1D-125E5EF1EDEA}" srcOrd="28" destOrd="0" presId="urn:microsoft.com/office/officeart/2005/8/layout/default"/>
    <dgm:cxn modelId="{76C37DE0-3957-4843-9E61-1A4ECC0E1064}" type="presParOf" srcId="{7E91FD73-8991-42E1-9D36-A4528E5405B3}" destId="{224279FB-B835-4FCD-9915-90FEE35C6BE8}" srcOrd="29" destOrd="0" presId="urn:microsoft.com/office/officeart/2005/8/layout/default"/>
    <dgm:cxn modelId="{AB322683-8050-461A-A45F-6E6B1ECAD3E0}" type="presParOf" srcId="{7E91FD73-8991-42E1-9D36-A4528E5405B3}" destId="{1D64AE7A-2D40-476C-9F51-433F3E2EB558}" srcOrd="30" destOrd="0" presId="urn:microsoft.com/office/officeart/2005/8/layout/default"/>
    <dgm:cxn modelId="{4C735362-35B1-4CCD-A9E0-E5D6B2250069}" type="presParOf" srcId="{7E91FD73-8991-42E1-9D36-A4528E5405B3}" destId="{9DD38861-8E6A-48A5-8BEC-3AC6E89241B0}" srcOrd="31" destOrd="0" presId="urn:microsoft.com/office/officeart/2005/8/layout/default"/>
    <dgm:cxn modelId="{B92F6DAD-EDE0-4A20-8776-E3828EADB5ED}" type="presParOf" srcId="{7E91FD73-8991-42E1-9D36-A4528E5405B3}" destId="{BED136FA-84F4-4EC3-A04A-25A04275B55F}" srcOrd="32" destOrd="0" presId="urn:microsoft.com/office/officeart/2005/8/layout/default"/>
    <dgm:cxn modelId="{D6ABA02B-D282-4A60-89B7-C7585693107C}" type="presParOf" srcId="{7E91FD73-8991-42E1-9D36-A4528E5405B3}" destId="{F158A71E-ACB1-4865-B18A-52B281850B18}" srcOrd="33" destOrd="0" presId="urn:microsoft.com/office/officeart/2005/8/layout/default"/>
    <dgm:cxn modelId="{77960898-B942-45A5-AD24-11621FE294D0}" type="presParOf" srcId="{7E91FD73-8991-42E1-9D36-A4528E5405B3}" destId="{B8FF91E3-8D6F-4D65-92CC-6B4228D9EFDB}" srcOrd="34" destOrd="0" presId="urn:microsoft.com/office/officeart/2005/8/layout/default"/>
    <dgm:cxn modelId="{B12F5FC4-7646-4410-9D95-7D0DC49E3FE5}" type="presParOf" srcId="{7E91FD73-8991-42E1-9D36-A4528E5405B3}" destId="{1C10E111-C0FB-4DAE-952D-F0C4CCB41E83}" srcOrd="35" destOrd="0" presId="urn:microsoft.com/office/officeart/2005/8/layout/default"/>
    <dgm:cxn modelId="{BD8400F6-DEBD-4E19-B24B-C3C2231D7137}" type="presParOf" srcId="{7E91FD73-8991-42E1-9D36-A4528E5405B3}" destId="{534CAB89-6EE4-42A3-848B-D6D2827AE83A}" srcOrd="36" destOrd="0" presId="urn:microsoft.com/office/officeart/2005/8/layout/default"/>
    <dgm:cxn modelId="{2ADBAD02-AC29-49F3-8D61-AC2F36651C7C}" type="presParOf" srcId="{7E91FD73-8991-42E1-9D36-A4528E5405B3}" destId="{C25290A4-35BF-44F2-A519-F4C6CE5F879C}" srcOrd="37" destOrd="0" presId="urn:microsoft.com/office/officeart/2005/8/layout/default"/>
    <dgm:cxn modelId="{7E3600D0-DAC8-4A62-9CF5-2F8CE1F6DC04}" type="presParOf" srcId="{7E91FD73-8991-42E1-9D36-A4528E5405B3}" destId="{3C4FCAA8-6504-4CB4-A857-F6AFE80B7E54}" srcOrd="38" destOrd="0" presId="urn:microsoft.com/office/officeart/2005/8/layout/default"/>
    <dgm:cxn modelId="{94B69BB3-58B2-4DC7-95F3-EF7F7C23FD27}" type="presParOf" srcId="{7E91FD73-8991-42E1-9D36-A4528E5405B3}" destId="{CC3E7E38-29AD-41F8-A522-C32ABCD26A6E}" srcOrd="39" destOrd="0" presId="urn:microsoft.com/office/officeart/2005/8/layout/default"/>
    <dgm:cxn modelId="{875390A1-9E26-4540-89FF-3AEBCDB78EEB}" type="presParOf" srcId="{7E91FD73-8991-42E1-9D36-A4528E5405B3}" destId="{1741E3A0-D353-415F-96B2-E5CAF6C92721}" srcOrd="40" destOrd="0" presId="urn:microsoft.com/office/officeart/2005/8/layout/default"/>
    <dgm:cxn modelId="{60F3F574-E540-415A-9B75-3989B323D4C5}" type="presParOf" srcId="{7E91FD73-8991-42E1-9D36-A4528E5405B3}" destId="{638FD382-5099-4022-A20F-75B88B52F44A}" srcOrd="41" destOrd="0" presId="urn:microsoft.com/office/officeart/2005/8/layout/default"/>
    <dgm:cxn modelId="{2C674752-9C67-4973-9DD7-B175245CD37B}" type="presParOf" srcId="{7E91FD73-8991-42E1-9D36-A4528E5405B3}" destId="{07A98655-4A78-4F81-B4CB-FCF682A7F27C}" srcOrd="42" destOrd="0" presId="urn:microsoft.com/office/officeart/2005/8/layout/default"/>
    <dgm:cxn modelId="{63673FD0-1601-4E44-A6F6-B73469F70D40}" type="presParOf" srcId="{7E91FD73-8991-42E1-9D36-A4528E5405B3}" destId="{279BB0D7-A0CB-448C-898B-36A324D98262}" srcOrd="43" destOrd="0" presId="urn:microsoft.com/office/officeart/2005/8/layout/default"/>
    <dgm:cxn modelId="{6EADBE56-94A8-4DD8-A99E-9572AA90F313}" type="presParOf" srcId="{7E91FD73-8991-42E1-9D36-A4528E5405B3}" destId="{F93B018A-5565-4A8A-A6F3-F091B1FC632C}" srcOrd="4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26D58-D860-49B7-A04B-BAB5226CCF42}" type="doc">
      <dgm:prSet loTypeId="urn:diagrams.loki3.com/Bracket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D7176E-7250-4077-8884-BB7C3244BAAB}">
      <dgm:prSet phldrT="[Text]" custT="1"/>
      <dgm:spPr/>
      <dgm:t>
        <a:bodyPr/>
        <a:lstStyle/>
        <a:p>
          <a:r>
            <a:rPr lang="en-US" sz="1600" b="1" dirty="0" smtClean="0"/>
            <a:t>Parent University </a:t>
          </a:r>
          <a:endParaRPr lang="en-US" sz="1600" b="1" dirty="0"/>
        </a:p>
      </dgm:t>
    </dgm:pt>
    <dgm:pt modelId="{0F212315-9090-42E1-AB60-90C9B76CC3A6}" type="parTrans" cxnId="{2C629951-4A07-4D52-A1C5-CB772FFF5994}">
      <dgm:prSet/>
      <dgm:spPr/>
      <dgm:t>
        <a:bodyPr/>
        <a:lstStyle/>
        <a:p>
          <a:endParaRPr lang="en-US" sz="1600" b="1"/>
        </a:p>
      </dgm:t>
    </dgm:pt>
    <dgm:pt modelId="{D778EA91-71BC-47B5-9981-2A91AD0A9970}" type="sibTrans" cxnId="{2C629951-4A07-4D52-A1C5-CB772FFF5994}">
      <dgm:prSet/>
      <dgm:spPr/>
      <dgm:t>
        <a:bodyPr/>
        <a:lstStyle/>
        <a:p>
          <a:endParaRPr lang="en-US" sz="1600" b="1"/>
        </a:p>
      </dgm:t>
    </dgm:pt>
    <dgm:pt modelId="{F8A9662D-B724-40FA-AB7C-435CCE308399}">
      <dgm:prSet phldrT="[Text]" custT="1"/>
      <dgm:spPr/>
      <dgm:t>
        <a:bodyPr/>
        <a:lstStyle/>
        <a:p>
          <a:r>
            <a:rPr lang="en-US" sz="1600" b="1" dirty="0" smtClean="0"/>
            <a:t>Financial Workshop:  Are you Money Trapped?</a:t>
          </a:r>
          <a:endParaRPr lang="en-US" sz="1600" b="1" dirty="0"/>
        </a:p>
      </dgm:t>
    </dgm:pt>
    <dgm:pt modelId="{2DF85869-832D-4E18-9E01-03F12CA0987F}" type="parTrans" cxnId="{17B3629F-5CE1-49FA-A5D7-DDFBD8FC4ACB}">
      <dgm:prSet/>
      <dgm:spPr/>
      <dgm:t>
        <a:bodyPr/>
        <a:lstStyle/>
        <a:p>
          <a:endParaRPr lang="en-US" sz="1600" b="1"/>
        </a:p>
      </dgm:t>
    </dgm:pt>
    <dgm:pt modelId="{0BEC7AA4-A43B-4F66-A2EB-6C4F19F64324}" type="sibTrans" cxnId="{17B3629F-5CE1-49FA-A5D7-DDFBD8FC4ACB}">
      <dgm:prSet/>
      <dgm:spPr/>
      <dgm:t>
        <a:bodyPr/>
        <a:lstStyle/>
        <a:p>
          <a:endParaRPr lang="en-US" sz="1600" b="1"/>
        </a:p>
      </dgm:t>
    </dgm:pt>
    <dgm:pt modelId="{B4CB6A2B-044B-4701-8B9C-6839A9BE4177}">
      <dgm:prSet custT="1"/>
      <dgm:spPr/>
      <dgm:t>
        <a:bodyPr/>
        <a:lstStyle/>
        <a:p>
          <a:r>
            <a:rPr lang="en-US" sz="1600" b="1" dirty="0" smtClean="0"/>
            <a:t>STEM Fair and Maker Fair Help for Parents</a:t>
          </a:r>
          <a:endParaRPr lang="en-US" sz="1600" b="1" dirty="0"/>
        </a:p>
      </dgm:t>
    </dgm:pt>
    <dgm:pt modelId="{1869B0D6-9EE2-4209-B514-7DEEF45BC136}" type="parTrans" cxnId="{4F8FBA13-98AE-4D31-B122-A6F1BDC26129}">
      <dgm:prSet/>
      <dgm:spPr/>
      <dgm:t>
        <a:bodyPr/>
        <a:lstStyle/>
        <a:p>
          <a:endParaRPr lang="en-US" sz="1600" b="1"/>
        </a:p>
      </dgm:t>
    </dgm:pt>
    <dgm:pt modelId="{DBD59FD2-E7D5-440A-94C2-2E9E4A0D4237}" type="sibTrans" cxnId="{4F8FBA13-98AE-4D31-B122-A6F1BDC26129}">
      <dgm:prSet/>
      <dgm:spPr/>
      <dgm:t>
        <a:bodyPr/>
        <a:lstStyle/>
        <a:p>
          <a:endParaRPr lang="en-US" sz="1600" b="1"/>
        </a:p>
      </dgm:t>
    </dgm:pt>
    <dgm:pt modelId="{FE2A4E65-5A48-4E80-8F9C-40B7CA38FB64}">
      <dgm:prSet custT="1"/>
      <dgm:spPr/>
      <dgm:t>
        <a:bodyPr/>
        <a:lstStyle/>
        <a:p>
          <a:r>
            <a:rPr lang="en-US" sz="1600" b="1" dirty="0" smtClean="0"/>
            <a:t>Art of Wellbeing - Stress Management and Relaxation</a:t>
          </a:r>
          <a:endParaRPr lang="en-US" sz="1600" b="1" dirty="0"/>
        </a:p>
      </dgm:t>
    </dgm:pt>
    <dgm:pt modelId="{FCFFE175-2B10-4296-9450-D5E9AE38B8D6}" type="parTrans" cxnId="{410D72CF-C2DB-4E5D-82AA-E43090214140}">
      <dgm:prSet/>
      <dgm:spPr/>
      <dgm:t>
        <a:bodyPr/>
        <a:lstStyle/>
        <a:p>
          <a:endParaRPr lang="en-US" sz="1600" b="1"/>
        </a:p>
      </dgm:t>
    </dgm:pt>
    <dgm:pt modelId="{3DD1BE80-B894-4F42-844D-3C0B41A04A50}" type="sibTrans" cxnId="{410D72CF-C2DB-4E5D-82AA-E43090214140}">
      <dgm:prSet/>
      <dgm:spPr/>
      <dgm:t>
        <a:bodyPr/>
        <a:lstStyle/>
        <a:p>
          <a:endParaRPr lang="en-US" sz="1600" b="1"/>
        </a:p>
      </dgm:t>
    </dgm:pt>
    <dgm:pt modelId="{42795A60-8A8E-4B04-B063-1D488A29D5DB}">
      <dgm:prSet custT="1"/>
      <dgm:spPr/>
      <dgm:t>
        <a:bodyPr/>
        <a:lstStyle/>
        <a:p>
          <a:r>
            <a:rPr lang="en-US" sz="1600" b="1" dirty="0" smtClean="0"/>
            <a:t>Social Media</a:t>
          </a:r>
          <a:endParaRPr lang="en-US" sz="1600" b="1" dirty="0"/>
        </a:p>
      </dgm:t>
    </dgm:pt>
    <dgm:pt modelId="{E4FA4422-65CE-41AE-A1BA-8488A0E9F376}" type="parTrans" cxnId="{3BFBCF4D-42B3-4D64-A507-093B9FC865F9}">
      <dgm:prSet/>
      <dgm:spPr/>
      <dgm:t>
        <a:bodyPr/>
        <a:lstStyle/>
        <a:p>
          <a:endParaRPr lang="en-US" sz="1600"/>
        </a:p>
      </dgm:t>
    </dgm:pt>
    <dgm:pt modelId="{E3E38085-4EA9-41FB-95F6-D57E08A0FC52}" type="sibTrans" cxnId="{3BFBCF4D-42B3-4D64-A507-093B9FC865F9}">
      <dgm:prSet/>
      <dgm:spPr/>
      <dgm:t>
        <a:bodyPr/>
        <a:lstStyle/>
        <a:p>
          <a:endParaRPr lang="en-US" sz="1600"/>
        </a:p>
      </dgm:t>
    </dgm:pt>
    <dgm:pt modelId="{55F782C4-3AC8-45B3-8D4F-E3F0BEC90952}">
      <dgm:prSet custT="1"/>
      <dgm:spPr/>
      <dgm:t>
        <a:bodyPr/>
        <a:lstStyle/>
        <a:p>
          <a:r>
            <a:rPr lang="en-US" sz="1600" b="1" dirty="0" smtClean="0"/>
            <a:t>Parent Group Involvement </a:t>
          </a:r>
          <a:endParaRPr lang="en-US" sz="1600" b="1" dirty="0"/>
        </a:p>
      </dgm:t>
    </dgm:pt>
    <dgm:pt modelId="{25BAC68B-D657-49D0-90CD-670FA4F27C2A}" type="parTrans" cxnId="{F0F77232-384E-4F82-9019-0352E0256FBE}">
      <dgm:prSet/>
      <dgm:spPr/>
      <dgm:t>
        <a:bodyPr/>
        <a:lstStyle/>
        <a:p>
          <a:endParaRPr lang="en-US" sz="1600"/>
        </a:p>
      </dgm:t>
    </dgm:pt>
    <dgm:pt modelId="{AF6FE600-10C1-4106-9C2D-4929C5F09766}" type="sibTrans" cxnId="{F0F77232-384E-4F82-9019-0352E0256FBE}">
      <dgm:prSet/>
      <dgm:spPr/>
      <dgm:t>
        <a:bodyPr/>
        <a:lstStyle/>
        <a:p>
          <a:endParaRPr lang="en-US" sz="1600"/>
        </a:p>
      </dgm:t>
    </dgm:pt>
    <dgm:pt modelId="{67780132-3299-4BD4-8282-6E02846069F5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Men Make a Difference Day</a:t>
          </a:r>
          <a:endParaRPr lang="en-US" sz="1600" b="1" dirty="0">
            <a:solidFill>
              <a:schemeClr val="bg1"/>
            </a:solidFill>
          </a:endParaRPr>
        </a:p>
      </dgm:t>
    </dgm:pt>
    <dgm:pt modelId="{F0599CA4-40CA-4532-972B-86362E362E91}" type="parTrans" cxnId="{DE5C2CC8-06DE-49BE-9F2F-97ED7B2096B1}">
      <dgm:prSet/>
      <dgm:spPr/>
      <dgm:t>
        <a:bodyPr/>
        <a:lstStyle/>
        <a:p>
          <a:endParaRPr lang="en-US" sz="1600"/>
        </a:p>
      </dgm:t>
    </dgm:pt>
    <dgm:pt modelId="{5692DCD9-7493-4A24-A5B1-E1B70A51461E}" type="sibTrans" cxnId="{DE5C2CC8-06DE-49BE-9F2F-97ED7B2096B1}">
      <dgm:prSet/>
      <dgm:spPr/>
      <dgm:t>
        <a:bodyPr/>
        <a:lstStyle/>
        <a:p>
          <a:endParaRPr lang="en-US" sz="1600"/>
        </a:p>
      </dgm:t>
    </dgm:pt>
    <dgm:pt modelId="{09DC63DA-3A8F-4CA0-B46E-725503D60226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Student Safety</a:t>
          </a:r>
          <a:endParaRPr lang="en-US" sz="1600" b="1" dirty="0">
            <a:solidFill>
              <a:schemeClr val="bg1"/>
            </a:solidFill>
          </a:endParaRPr>
        </a:p>
      </dgm:t>
    </dgm:pt>
    <dgm:pt modelId="{CB92EEF8-AD31-48AB-A2A7-82F278358784}" type="parTrans" cxnId="{C8D1E891-B45B-48A5-8243-2BAD4EB5E4D5}">
      <dgm:prSet/>
      <dgm:spPr/>
      <dgm:t>
        <a:bodyPr/>
        <a:lstStyle/>
        <a:p>
          <a:endParaRPr lang="en-US" sz="1600"/>
        </a:p>
      </dgm:t>
    </dgm:pt>
    <dgm:pt modelId="{67975957-2D6F-44F1-BA49-B44B969F910B}" type="sibTrans" cxnId="{C8D1E891-B45B-48A5-8243-2BAD4EB5E4D5}">
      <dgm:prSet/>
      <dgm:spPr/>
      <dgm:t>
        <a:bodyPr/>
        <a:lstStyle/>
        <a:p>
          <a:endParaRPr lang="en-US" sz="1600"/>
        </a:p>
      </dgm:t>
    </dgm:pt>
    <dgm:pt modelId="{32FD94E7-8505-46FB-94ED-F1612735F5B1}">
      <dgm:prSet phldrT="[Text]" custT="1"/>
      <dgm:spPr/>
      <dgm:t>
        <a:bodyPr/>
        <a:lstStyle/>
        <a:p>
          <a:r>
            <a:rPr lang="en-US" sz="1600" b="1" dirty="0" smtClean="0"/>
            <a:t>College Prep Workshop </a:t>
          </a:r>
          <a:endParaRPr lang="en-US" sz="1600" b="1" dirty="0"/>
        </a:p>
      </dgm:t>
    </dgm:pt>
    <dgm:pt modelId="{3D9B2F5B-3484-4B2B-A2BF-9ACA56ED5B3B}" type="parTrans" cxnId="{0DDADDF3-02BA-42D9-971D-91F31D24F97F}">
      <dgm:prSet/>
      <dgm:spPr/>
      <dgm:t>
        <a:bodyPr/>
        <a:lstStyle/>
        <a:p>
          <a:endParaRPr lang="en-US" sz="1600"/>
        </a:p>
      </dgm:t>
    </dgm:pt>
    <dgm:pt modelId="{6214B198-6F33-4FC9-9BAA-BF22CE1977D1}" type="sibTrans" cxnId="{0DDADDF3-02BA-42D9-971D-91F31D24F97F}">
      <dgm:prSet/>
      <dgm:spPr/>
      <dgm:t>
        <a:bodyPr/>
        <a:lstStyle/>
        <a:p>
          <a:endParaRPr lang="en-US" sz="1600"/>
        </a:p>
      </dgm:t>
    </dgm:pt>
    <dgm:pt modelId="{FC3D82C0-5583-42B4-944D-17F1C61664ED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Dap Day </a:t>
          </a:r>
          <a:endParaRPr lang="en-US" sz="1600" b="1" dirty="0">
            <a:solidFill>
              <a:schemeClr val="bg1"/>
            </a:solidFill>
          </a:endParaRPr>
        </a:p>
      </dgm:t>
    </dgm:pt>
    <dgm:pt modelId="{8E296446-8EB8-4FB3-ABF0-487DD1FD3ABA}" type="parTrans" cxnId="{6E70B500-817A-44AB-8B5D-9931A0D808A1}">
      <dgm:prSet/>
      <dgm:spPr/>
      <dgm:t>
        <a:bodyPr/>
        <a:lstStyle/>
        <a:p>
          <a:endParaRPr lang="en-US" sz="1600"/>
        </a:p>
      </dgm:t>
    </dgm:pt>
    <dgm:pt modelId="{587BF3FE-DAFF-415E-8AAB-0CD0B64D5C36}" type="sibTrans" cxnId="{6E70B500-817A-44AB-8B5D-9931A0D808A1}">
      <dgm:prSet/>
      <dgm:spPr/>
      <dgm:t>
        <a:bodyPr/>
        <a:lstStyle/>
        <a:p>
          <a:endParaRPr lang="en-US" sz="1600"/>
        </a:p>
      </dgm:t>
    </dgm:pt>
    <dgm:pt modelId="{9839F1D4-98B9-42A7-A85F-ACB7D793C58E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Back to School  Event</a:t>
          </a:r>
          <a:endParaRPr lang="en-US" sz="1600" b="1" dirty="0"/>
        </a:p>
      </dgm:t>
    </dgm:pt>
    <dgm:pt modelId="{E058C764-4472-4D2F-81B1-1EA23F088F50}" type="parTrans" cxnId="{1B30BE9F-07EC-4A9D-A8EF-4C5ABF0D0EA7}">
      <dgm:prSet/>
      <dgm:spPr/>
      <dgm:t>
        <a:bodyPr/>
        <a:lstStyle/>
        <a:p>
          <a:endParaRPr lang="en-US" sz="1600"/>
        </a:p>
      </dgm:t>
    </dgm:pt>
    <dgm:pt modelId="{DB9C09E6-E547-4C65-872B-4DB8BA984561}" type="sibTrans" cxnId="{1B30BE9F-07EC-4A9D-A8EF-4C5ABF0D0EA7}">
      <dgm:prSet/>
      <dgm:spPr/>
      <dgm:t>
        <a:bodyPr/>
        <a:lstStyle/>
        <a:p>
          <a:endParaRPr lang="en-US" sz="1600"/>
        </a:p>
      </dgm:t>
    </dgm:pt>
    <dgm:pt modelId="{E86F3544-E173-4894-8F80-5F8CD2A32BDC}" type="pres">
      <dgm:prSet presAssocID="{89A26D58-D860-49B7-A04B-BAB5226CCF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02E927-9829-4988-9DC1-F4631BC83003}" type="pres">
      <dgm:prSet presAssocID="{ADD7176E-7250-4077-8884-BB7C3244BAAB}" presName="linNode" presStyleCnt="0"/>
      <dgm:spPr/>
    </dgm:pt>
    <dgm:pt modelId="{AAF1E904-4064-4F8B-B757-495879F8AA4F}" type="pres">
      <dgm:prSet presAssocID="{ADD7176E-7250-4077-8884-BB7C3244BAAB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A6DBB-09FA-404D-B191-47E6FFED0443}" type="pres">
      <dgm:prSet presAssocID="{ADD7176E-7250-4077-8884-BB7C3244BAAB}" presName="bracket" presStyleLbl="parChTrans1D1" presStyleIdx="0" presStyleCnt="2"/>
      <dgm:spPr/>
    </dgm:pt>
    <dgm:pt modelId="{CC41F732-114B-403C-9315-037A0325CFA4}" type="pres">
      <dgm:prSet presAssocID="{ADD7176E-7250-4077-8884-BB7C3244BAAB}" presName="spH" presStyleCnt="0"/>
      <dgm:spPr/>
    </dgm:pt>
    <dgm:pt modelId="{3F0F0A90-602E-4E02-A3C2-CD61427FA430}" type="pres">
      <dgm:prSet presAssocID="{ADD7176E-7250-4077-8884-BB7C3244BAAB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1BC77-B8A4-446B-ADBB-E62F06454DEC}" type="pres">
      <dgm:prSet presAssocID="{D778EA91-71BC-47B5-9981-2A91AD0A9970}" presName="spV" presStyleCnt="0"/>
      <dgm:spPr/>
    </dgm:pt>
    <dgm:pt modelId="{F9442E76-D6F4-4D68-8DD2-7F74AD12FBF5}" type="pres">
      <dgm:prSet presAssocID="{55F782C4-3AC8-45B3-8D4F-E3F0BEC90952}" presName="linNode" presStyleCnt="0"/>
      <dgm:spPr/>
    </dgm:pt>
    <dgm:pt modelId="{5AC73BA1-4BC5-4424-B235-8A00329F4CBB}" type="pres">
      <dgm:prSet presAssocID="{55F782C4-3AC8-45B3-8D4F-E3F0BEC9095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F8165-12B4-44F5-8FFC-3884F5036811}" type="pres">
      <dgm:prSet presAssocID="{55F782C4-3AC8-45B3-8D4F-E3F0BEC90952}" presName="bracket" presStyleLbl="parChTrans1D1" presStyleIdx="1" presStyleCnt="2"/>
      <dgm:spPr/>
    </dgm:pt>
    <dgm:pt modelId="{1EA94CE8-6C81-45C1-A4B3-D7517CAD83BD}" type="pres">
      <dgm:prSet presAssocID="{55F782C4-3AC8-45B3-8D4F-E3F0BEC90952}" presName="spH" presStyleCnt="0"/>
      <dgm:spPr/>
    </dgm:pt>
    <dgm:pt modelId="{04106E73-F1E7-497E-8607-3AA60969F820}" type="pres">
      <dgm:prSet presAssocID="{55F782C4-3AC8-45B3-8D4F-E3F0BEC9095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1E891-B45B-48A5-8243-2BAD4EB5E4D5}" srcId="{55F782C4-3AC8-45B3-8D4F-E3F0BEC90952}" destId="{09DC63DA-3A8F-4CA0-B46E-725503D60226}" srcOrd="3" destOrd="0" parTransId="{CB92EEF8-AD31-48AB-A2A7-82F278358784}" sibTransId="{67975957-2D6F-44F1-BA49-B44B969F910B}"/>
    <dgm:cxn modelId="{DEFBBDC4-DD36-4890-ACA2-97C0E3745480}" type="presOf" srcId="{42795A60-8A8E-4B04-B063-1D488A29D5DB}" destId="{3F0F0A90-602E-4E02-A3C2-CD61427FA430}" srcOrd="0" destOrd="2" presId="urn:diagrams.loki3.com/BracketList"/>
    <dgm:cxn modelId="{F0F77232-384E-4F82-9019-0352E0256FBE}" srcId="{89A26D58-D860-49B7-A04B-BAB5226CCF42}" destId="{55F782C4-3AC8-45B3-8D4F-E3F0BEC90952}" srcOrd="1" destOrd="0" parTransId="{25BAC68B-D657-49D0-90CD-670FA4F27C2A}" sibTransId="{AF6FE600-10C1-4106-9C2D-4929C5F09766}"/>
    <dgm:cxn modelId="{410D72CF-C2DB-4E5D-82AA-E43090214140}" srcId="{ADD7176E-7250-4077-8884-BB7C3244BAAB}" destId="{FE2A4E65-5A48-4E80-8F9C-40B7CA38FB64}" srcOrd="1" destOrd="0" parTransId="{FCFFE175-2B10-4296-9450-D5E9AE38B8D6}" sibTransId="{3DD1BE80-B894-4F42-844D-3C0B41A04A50}"/>
    <dgm:cxn modelId="{9836757D-AA4F-4668-819F-9D2B62C7816F}" type="presOf" srcId="{ADD7176E-7250-4077-8884-BB7C3244BAAB}" destId="{AAF1E904-4064-4F8B-B757-495879F8AA4F}" srcOrd="0" destOrd="0" presId="urn:diagrams.loki3.com/BracketList"/>
    <dgm:cxn modelId="{17B3629F-5CE1-49FA-A5D7-DDFBD8FC4ACB}" srcId="{ADD7176E-7250-4077-8884-BB7C3244BAAB}" destId="{F8A9662D-B724-40FA-AB7C-435CCE308399}" srcOrd="3" destOrd="0" parTransId="{2DF85869-832D-4E18-9E01-03F12CA0987F}" sibTransId="{0BEC7AA4-A43B-4F66-A2EB-6C4F19F64324}"/>
    <dgm:cxn modelId="{BDDFD2D9-5BED-47D4-A7A7-4D0AFEE70A01}" type="presOf" srcId="{9839F1D4-98B9-42A7-A85F-ACB7D793C58E}" destId="{04106E73-F1E7-497E-8607-3AA60969F820}" srcOrd="0" destOrd="0" presId="urn:diagrams.loki3.com/BracketList"/>
    <dgm:cxn modelId="{0DDADDF3-02BA-42D9-971D-91F31D24F97F}" srcId="{ADD7176E-7250-4077-8884-BB7C3244BAAB}" destId="{32FD94E7-8505-46FB-94ED-F1612735F5B1}" srcOrd="4" destOrd="0" parTransId="{3D9B2F5B-3484-4B2B-A2BF-9ACA56ED5B3B}" sibTransId="{6214B198-6F33-4FC9-9BAA-BF22CE1977D1}"/>
    <dgm:cxn modelId="{DE5C2CC8-06DE-49BE-9F2F-97ED7B2096B1}" srcId="{55F782C4-3AC8-45B3-8D4F-E3F0BEC90952}" destId="{67780132-3299-4BD4-8282-6E02846069F5}" srcOrd="2" destOrd="0" parTransId="{F0599CA4-40CA-4532-972B-86362E362E91}" sibTransId="{5692DCD9-7493-4A24-A5B1-E1B70A51461E}"/>
    <dgm:cxn modelId="{161FAF6E-5FDE-4CB5-8994-B824251BF596}" type="presOf" srcId="{89A26D58-D860-49B7-A04B-BAB5226CCF42}" destId="{E86F3544-E173-4894-8F80-5F8CD2A32BDC}" srcOrd="0" destOrd="0" presId="urn:diagrams.loki3.com/BracketList"/>
    <dgm:cxn modelId="{3BFBCF4D-42B3-4D64-A507-093B9FC865F9}" srcId="{ADD7176E-7250-4077-8884-BB7C3244BAAB}" destId="{42795A60-8A8E-4B04-B063-1D488A29D5DB}" srcOrd="2" destOrd="0" parTransId="{E4FA4422-65CE-41AE-A1BA-8488A0E9F376}" sibTransId="{E3E38085-4EA9-41FB-95F6-D57E08A0FC52}"/>
    <dgm:cxn modelId="{6E70B500-817A-44AB-8B5D-9931A0D808A1}" srcId="{55F782C4-3AC8-45B3-8D4F-E3F0BEC90952}" destId="{FC3D82C0-5583-42B4-944D-17F1C61664ED}" srcOrd="1" destOrd="0" parTransId="{8E296446-8EB8-4FB3-ABF0-487DD1FD3ABA}" sibTransId="{587BF3FE-DAFF-415E-8AAB-0CD0B64D5C36}"/>
    <dgm:cxn modelId="{386504B7-FD9C-46AC-93C3-D6BBCCB127D7}" type="presOf" srcId="{F8A9662D-B724-40FA-AB7C-435CCE308399}" destId="{3F0F0A90-602E-4E02-A3C2-CD61427FA430}" srcOrd="0" destOrd="3" presId="urn:diagrams.loki3.com/BracketList"/>
    <dgm:cxn modelId="{2B5EF6D8-6D0C-48E9-AC83-CF541B9CDB3A}" type="presOf" srcId="{67780132-3299-4BD4-8282-6E02846069F5}" destId="{04106E73-F1E7-497E-8607-3AA60969F820}" srcOrd="0" destOrd="2" presId="urn:diagrams.loki3.com/BracketList"/>
    <dgm:cxn modelId="{2C629951-4A07-4D52-A1C5-CB772FFF5994}" srcId="{89A26D58-D860-49B7-A04B-BAB5226CCF42}" destId="{ADD7176E-7250-4077-8884-BB7C3244BAAB}" srcOrd="0" destOrd="0" parTransId="{0F212315-9090-42E1-AB60-90C9B76CC3A6}" sibTransId="{D778EA91-71BC-47B5-9981-2A91AD0A9970}"/>
    <dgm:cxn modelId="{4F8FBA13-98AE-4D31-B122-A6F1BDC26129}" srcId="{ADD7176E-7250-4077-8884-BB7C3244BAAB}" destId="{B4CB6A2B-044B-4701-8B9C-6839A9BE4177}" srcOrd="0" destOrd="0" parTransId="{1869B0D6-9EE2-4209-B514-7DEEF45BC136}" sibTransId="{DBD59FD2-E7D5-440A-94C2-2E9E4A0D4237}"/>
    <dgm:cxn modelId="{70AFAC19-F32E-4E36-8FF3-BA796DF6B526}" type="presOf" srcId="{B4CB6A2B-044B-4701-8B9C-6839A9BE4177}" destId="{3F0F0A90-602E-4E02-A3C2-CD61427FA430}" srcOrd="0" destOrd="0" presId="urn:diagrams.loki3.com/BracketList"/>
    <dgm:cxn modelId="{EC161395-2986-4998-9B7A-0D112A134E91}" type="presOf" srcId="{FC3D82C0-5583-42B4-944D-17F1C61664ED}" destId="{04106E73-F1E7-497E-8607-3AA60969F820}" srcOrd="0" destOrd="1" presId="urn:diagrams.loki3.com/BracketList"/>
    <dgm:cxn modelId="{AC57AFC2-6996-4311-82E7-A420C954E559}" type="presOf" srcId="{32FD94E7-8505-46FB-94ED-F1612735F5B1}" destId="{3F0F0A90-602E-4E02-A3C2-CD61427FA430}" srcOrd="0" destOrd="4" presId="urn:diagrams.loki3.com/BracketList"/>
    <dgm:cxn modelId="{0F6161B7-F9C5-45D6-A676-392E57494787}" type="presOf" srcId="{FE2A4E65-5A48-4E80-8F9C-40B7CA38FB64}" destId="{3F0F0A90-602E-4E02-A3C2-CD61427FA430}" srcOrd="0" destOrd="1" presId="urn:diagrams.loki3.com/BracketList"/>
    <dgm:cxn modelId="{7F841DF7-3C4E-499C-8213-B43F88B0584E}" type="presOf" srcId="{55F782C4-3AC8-45B3-8D4F-E3F0BEC90952}" destId="{5AC73BA1-4BC5-4424-B235-8A00329F4CBB}" srcOrd="0" destOrd="0" presId="urn:diagrams.loki3.com/BracketList"/>
    <dgm:cxn modelId="{C9E9E818-3965-4BBB-A860-AE3FC989193E}" type="presOf" srcId="{09DC63DA-3A8F-4CA0-B46E-725503D60226}" destId="{04106E73-F1E7-497E-8607-3AA60969F820}" srcOrd="0" destOrd="3" presId="urn:diagrams.loki3.com/BracketList"/>
    <dgm:cxn modelId="{1B30BE9F-07EC-4A9D-A8EF-4C5ABF0D0EA7}" srcId="{55F782C4-3AC8-45B3-8D4F-E3F0BEC90952}" destId="{9839F1D4-98B9-42A7-A85F-ACB7D793C58E}" srcOrd="0" destOrd="0" parTransId="{E058C764-4472-4D2F-81B1-1EA23F088F50}" sibTransId="{DB9C09E6-E547-4C65-872B-4DB8BA984561}"/>
    <dgm:cxn modelId="{36E5C9FA-89F6-48D6-A784-0A8F0510D2AD}" type="presParOf" srcId="{E86F3544-E173-4894-8F80-5F8CD2A32BDC}" destId="{4602E927-9829-4988-9DC1-F4631BC83003}" srcOrd="0" destOrd="0" presId="urn:diagrams.loki3.com/BracketList"/>
    <dgm:cxn modelId="{7D140C49-F866-47F7-88E8-3289CB8014BD}" type="presParOf" srcId="{4602E927-9829-4988-9DC1-F4631BC83003}" destId="{AAF1E904-4064-4F8B-B757-495879F8AA4F}" srcOrd="0" destOrd="0" presId="urn:diagrams.loki3.com/BracketList"/>
    <dgm:cxn modelId="{8E825C4B-B6DF-437F-82E3-2E2E780A91DB}" type="presParOf" srcId="{4602E927-9829-4988-9DC1-F4631BC83003}" destId="{22AA6DBB-09FA-404D-B191-47E6FFED0443}" srcOrd="1" destOrd="0" presId="urn:diagrams.loki3.com/BracketList"/>
    <dgm:cxn modelId="{F1D20F1B-C565-40FB-AE62-CA286895CDF6}" type="presParOf" srcId="{4602E927-9829-4988-9DC1-F4631BC83003}" destId="{CC41F732-114B-403C-9315-037A0325CFA4}" srcOrd="2" destOrd="0" presId="urn:diagrams.loki3.com/BracketList"/>
    <dgm:cxn modelId="{C410330A-A4C7-43A4-B757-DEA7F858A165}" type="presParOf" srcId="{4602E927-9829-4988-9DC1-F4631BC83003}" destId="{3F0F0A90-602E-4E02-A3C2-CD61427FA430}" srcOrd="3" destOrd="0" presId="urn:diagrams.loki3.com/BracketList"/>
    <dgm:cxn modelId="{476C5654-AED3-4DD7-9524-B35C35D80635}" type="presParOf" srcId="{E86F3544-E173-4894-8F80-5F8CD2A32BDC}" destId="{2DC1BC77-B8A4-446B-ADBB-E62F06454DEC}" srcOrd="1" destOrd="0" presId="urn:diagrams.loki3.com/BracketList"/>
    <dgm:cxn modelId="{D626D5D3-B25F-4690-B450-892CBF20766A}" type="presParOf" srcId="{E86F3544-E173-4894-8F80-5F8CD2A32BDC}" destId="{F9442E76-D6F4-4D68-8DD2-7F74AD12FBF5}" srcOrd="2" destOrd="0" presId="urn:diagrams.loki3.com/BracketList"/>
    <dgm:cxn modelId="{EAF8D45A-6D99-4164-B705-A64065DB6971}" type="presParOf" srcId="{F9442E76-D6F4-4D68-8DD2-7F74AD12FBF5}" destId="{5AC73BA1-4BC5-4424-B235-8A00329F4CBB}" srcOrd="0" destOrd="0" presId="urn:diagrams.loki3.com/BracketList"/>
    <dgm:cxn modelId="{4671BF8D-7B86-4C32-B21E-DBE1BD80FEF0}" type="presParOf" srcId="{F9442E76-D6F4-4D68-8DD2-7F74AD12FBF5}" destId="{CA9F8165-12B4-44F5-8FFC-3884F5036811}" srcOrd="1" destOrd="0" presId="urn:diagrams.loki3.com/BracketList"/>
    <dgm:cxn modelId="{110A7075-7A79-4D1A-948C-49E212D67F3B}" type="presParOf" srcId="{F9442E76-D6F4-4D68-8DD2-7F74AD12FBF5}" destId="{1EA94CE8-6C81-45C1-A4B3-D7517CAD83BD}" srcOrd="2" destOrd="0" presId="urn:diagrams.loki3.com/BracketList"/>
    <dgm:cxn modelId="{68F25BF2-2AAA-47F3-BB58-E2AD0ECC9CE8}" type="presParOf" srcId="{F9442E76-D6F4-4D68-8DD2-7F74AD12FBF5}" destId="{04106E73-F1E7-497E-8607-3AA60969F820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166A6-5336-4479-8315-42047FC58BDE}" type="doc">
      <dgm:prSet loTypeId="urn:microsoft.com/office/officeart/2011/layout/InterconnectedBlock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DA2D1A-87F6-41E8-96F1-987328FFCF11}">
      <dgm:prSet phldrT="[Text]" custT="1"/>
      <dgm:spPr/>
      <dgm:t>
        <a:bodyPr anchor="t"/>
        <a:lstStyle/>
        <a:p>
          <a:r>
            <a:rPr lang="en-US" sz="1100" b="0" i="0" u="none" dirty="0" smtClean="0"/>
            <a:t>The GEMS did Christmas Caroling and Gift Distribution with the seniors, Last Chance Animal Rescue, Breakfast with Santa and Peppermint Forest.  </a:t>
          </a:r>
          <a:endParaRPr lang="en-US" sz="1100" dirty="0"/>
        </a:p>
      </dgm:t>
    </dgm:pt>
    <dgm:pt modelId="{BEE92103-6608-4F27-A700-D416BA3FA13C}" type="parTrans" cxnId="{D6B4B152-F885-451A-9C9E-519A30D79743}">
      <dgm:prSet/>
      <dgm:spPr/>
      <dgm:t>
        <a:bodyPr/>
        <a:lstStyle/>
        <a:p>
          <a:endParaRPr lang="en-US"/>
        </a:p>
      </dgm:t>
    </dgm:pt>
    <dgm:pt modelId="{C1D99987-425C-458B-8331-A4DB13728886}" type="sibTrans" cxnId="{D6B4B152-F885-451A-9C9E-519A30D79743}">
      <dgm:prSet/>
      <dgm:spPr/>
      <dgm:t>
        <a:bodyPr/>
        <a:lstStyle/>
        <a:p>
          <a:endParaRPr lang="en-US"/>
        </a:p>
      </dgm:t>
    </dgm:pt>
    <dgm:pt modelId="{ABEB6B01-BCE8-4DC7-A4FD-B3D09E2A54DD}">
      <dgm:prSet custT="1"/>
      <dgm:spPr/>
      <dgm:t>
        <a:bodyPr anchor="t"/>
        <a:lstStyle/>
        <a:p>
          <a:pPr rtl="0"/>
          <a:r>
            <a:rPr lang="en-US" sz="1200" b="1" i="0" u="none" dirty="0" smtClean="0"/>
            <a:t>November, 2018</a:t>
          </a:r>
          <a:endParaRPr lang="en-US" sz="1200" b="0" i="0" u="none" dirty="0"/>
        </a:p>
      </dgm:t>
    </dgm:pt>
    <dgm:pt modelId="{A6C4653D-BE4A-447F-97D7-0B45E7D1C06E}" type="parTrans" cxnId="{0FA83B49-FB8E-4F71-BE56-ED4BCC3C3C1A}">
      <dgm:prSet/>
      <dgm:spPr/>
      <dgm:t>
        <a:bodyPr/>
        <a:lstStyle/>
        <a:p>
          <a:endParaRPr lang="en-US"/>
        </a:p>
      </dgm:t>
    </dgm:pt>
    <dgm:pt modelId="{EB608A13-1E73-46E3-BC2D-7ABB2CEF8F11}" type="sibTrans" cxnId="{0FA83B49-FB8E-4F71-BE56-ED4BCC3C3C1A}">
      <dgm:prSet/>
      <dgm:spPr/>
      <dgm:t>
        <a:bodyPr/>
        <a:lstStyle/>
        <a:p>
          <a:endParaRPr lang="en-US"/>
        </a:p>
      </dgm:t>
    </dgm:pt>
    <dgm:pt modelId="{79E1DEEC-70D7-49D3-A1CE-8223FBD33DDB}">
      <dgm:prSet custT="1"/>
      <dgm:spPr/>
      <dgm:t>
        <a:bodyPr anchor="ctr"/>
        <a:lstStyle/>
        <a:p>
          <a:pPr rtl="0"/>
          <a:r>
            <a:rPr lang="en-US" sz="1200" b="1" i="0" u="none" dirty="0" smtClean="0"/>
            <a:t>December, 2018</a:t>
          </a:r>
          <a:endParaRPr lang="en-US" sz="1200" b="0" i="0" u="none" dirty="0"/>
        </a:p>
      </dgm:t>
    </dgm:pt>
    <dgm:pt modelId="{AD93989C-FFB5-4488-A39D-82FA8B259B2B}" type="parTrans" cxnId="{38132B41-8D0F-4A2B-B8DD-D1F577000B25}">
      <dgm:prSet/>
      <dgm:spPr/>
      <dgm:t>
        <a:bodyPr/>
        <a:lstStyle/>
        <a:p>
          <a:endParaRPr lang="en-US"/>
        </a:p>
      </dgm:t>
    </dgm:pt>
    <dgm:pt modelId="{495B48A7-623D-4B35-89A5-406632B8C3C0}" type="sibTrans" cxnId="{38132B41-8D0F-4A2B-B8DD-D1F577000B25}">
      <dgm:prSet/>
      <dgm:spPr/>
      <dgm:t>
        <a:bodyPr/>
        <a:lstStyle/>
        <a:p>
          <a:endParaRPr lang="en-US"/>
        </a:p>
      </dgm:t>
    </dgm:pt>
    <dgm:pt modelId="{FB64436B-2743-4C51-96F4-6973F03FC41F}">
      <dgm:prSet custT="1"/>
      <dgm:spPr/>
      <dgm:t>
        <a:bodyPr anchor="t"/>
        <a:lstStyle/>
        <a:p>
          <a:pPr rtl="0"/>
          <a:r>
            <a:rPr lang="en-US" sz="1100" b="0" i="0" u="none" dirty="0" smtClean="0"/>
            <a:t>Delta Academy participants assembled personal care packages that were distributed to Immigration Legal Services for unaccompanied minors migrating into the US</a:t>
          </a:r>
          <a:endParaRPr lang="en-US" sz="1100" b="0" i="0" u="none" dirty="0"/>
        </a:p>
      </dgm:t>
    </dgm:pt>
    <dgm:pt modelId="{BC3675A4-2757-4D60-BFBF-2737E6B39DC9}" type="parTrans" cxnId="{FDA00288-C5E6-4A1A-ACAA-B6366CADD873}">
      <dgm:prSet/>
      <dgm:spPr/>
      <dgm:t>
        <a:bodyPr/>
        <a:lstStyle/>
        <a:p>
          <a:endParaRPr lang="en-US"/>
        </a:p>
      </dgm:t>
    </dgm:pt>
    <dgm:pt modelId="{ADC2BAB1-5BC9-4CAE-9227-08D3CF303969}" type="sibTrans" cxnId="{FDA00288-C5E6-4A1A-ACAA-B6366CADD873}">
      <dgm:prSet/>
      <dgm:spPr/>
      <dgm:t>
        <a:bodyPr/>
        <a:lstStyle/>
        <a:p>
          <a:endParaRPr lang="en-US"/>
        </a:p>
      </dgm:t>
    </dgm:pt>
    <dgm:pt modelId="{70FDB5CD-7E0D-490D-BBE4-8467EF5F8D67}">
      <dgm:prSet custT="1"/>
      <dgm:spPr/>
      <dgm:t>
        <a:bodyPr anchor="t"/>
        <a:lstStyle/>
        <a:p>
          <a:pPr rtl="0"/>
          <a:r>
            <a:rPr lang="en-US" sz="1200" b="0" i="0" u="none" dirty="0" smtClean="0"/>
            <a:t> </a:t>
          </a:r>
          <a:r>
            <a:rPr lang="en-US" sz="1200" b="1" i="0" u="none" dirty="0" smtClean="0"/>
            <a:t>February 2019</a:t>
          </a:r>
          <a:endParaRPr lang="en-US" sz="1200" b="1" i="0" u="none" dirty="0"/>
        </a:p>
      </dgm:t>
    </dgm:pt>
    <dgm:pt modelId="{5C0F2409-51F9-4C79-B47F-1F23DD0BE373}" type="parTrans" cxnId="{7C202D7C-7955-4901-A90B-01A80D216431}">
      <dgm:prSet/>
      <dgm:spPr/>
      <dgm:t>
        <a:bodyPr/>
        <a:lstStyle/>
        <a:p>
          <a:endParaRPr lang="en-US"/>
        </a:p>
      </dgm:t>
    </dgm:pt>
    <dgm:pt modelId="{F3EF94A3-A888-4FDD-A449-0BE0BB1B23AF}" type="sibTrans" cxnId="{7C202D7C-7955-4901-A90B-01A80D216431}">
      <dgm:prSet/>
      <dgm:spPr/>
      <dgm:t>
        <a:bodyPr/>
        <a:lstStyle/>
        <a:p>
          <a:endParaRPr lang="en-US"/>
        </a:p>
      </dgm:t>
    </dgm:pt>
    <dgm:pt modelId="{CFA7B90A-A617-4E0D-BE70-6CB014A3BDA5}">
      <dgm:prSet custT="1"/>
      <dgm:spPr/>
      <dgm:t>
        <a:bodyPr anchor="ctr"/>
        <a:lstStyle/>
        <a:p>
          <a:pPr rtl="0"/>
          <a:r>
            <a:rPr lang="en-US" sz="1200" b="1" i="0" u="none" dirty="0" smtClean="0"/>
            <a:t>March, 2019</a:t>
          </a:r>
          <a:endParaRPr lang="en-US" sz="1200" b="0" i="0" u="none" dirty="0"/>
        </a:p>
      </dgm:t>
    </dgm:pt>
    <dgm:pt modelId="{223697E5-3773-4031-AA76-A6DDBA38A658}" type="parTrans" cxnId="{1F0F8BAB-8A44-478B-BF30-BBD47B997952}">
      <dgm:prSet/>
      <dgm:spPr/>
      <dgm:t>
        <a:bodyPr/>
        <a:lstStyle/>
        <a:p>
          <a:endParaRPr lang="en-US"/>
        </a:p>
      </dgm:t>
    </dgm:pt>
    <dgm:pt modelId="{6F861DD3-74F4-4795-818C-E9AF8D17D5FD}" type="sibTrans" cxnId="{1F0F8BAB-8A44-478B-BF30-BBD47B997952}">
      <dgm:prSet/>
      <dgm:spPr/>
      <dgm:t>
        <a:bodyPr/>
        <a:lstStyle/>
        <a:p>
          <a:endParaRPr lang="en-US"/>
        </a:p>
      </dgm:t>
    </dgm:pt>
    <dgm:pt modelId="{04ECF190-728F-46FC-9045-BFEB007C0F0A}">
      <dgm:prSet custT="1"/>
      <dgm:spPr/>
      <dgm:t>
        <a:bodyPr anchor="t"/>
        <a:lstStyle/>
        <a:p>
          <a:pPr rtl="0"/>
          <a:r>
            <a:rPr lang="en-US" sz="1100" b="0" i="0" u="none" dirty="0" smtClean="0"/>
            <a:t>Academy participants completed a 5.5 hour training, earning an American Red Cross Babysitting Certification with CPR.  </a:t>
          </a:r>
          <a:endParaRPr lang="en-US" sz="1100" b="0" i="0" u="none" dirty="0"/>
        </a:p>
      </dgm:t>
    </dgm:pt>
    <dgm:pt modelId="{74BFB92C-D046-482F-87DF-AA6352C396FD}" type="parTrans" cxnId="{09BC2F87-155C-458D-B29E-7032F4E49160}">
      <dgm:prSet/>
      <dgm:spPr/>
      <dgm:t>
        <a:bodyPr/>
        <a:lstStyle/>
        <a:p>
          <a:endParaRPr lang="en-US"/>
        </a:p>
      </dgm:t>
    </dgm:pt>
    <dgm:pt modelId="{48F0B556-2CAE-414D-BDF2-F86AA81C7B55}" type="sibTrans" cxnId="{09BC2F87-155C-458D-B29E-7032F4E49160}">
      <dgm:prSet/>
      <dgm:spPr/>
      <dgm:t>
        <a:bodyPr/>
        <a:lstStyle/>
        <a:p>
          <a:endParaRPr lang="en-US"/>
        </a:p>
      </dgm:t>
    </dgm:pt>
    <dgm:pt modelId="{98E32EDE-D6B1-490B-8C05-67614886C544}">
      <dgm:prSet custT="1"/>
      <dgm:spPr/>
      <dgm:t>
        <a:bodyPr anchor="ctr"/>
        <a:lstStyle/>
        <a:p>
          <a:pPr rtl="0"/>
          <a:r>
            <a:rPr lang="en-US" sz="1200" b="1" i="0" u="none" dirty="0" smtClean="0"/>
            <a:t>April, 2019</a:t>
          </a:r>
          <a:endParaRPr lang="en-US" sz="1200" b="0" i="0" u="none" dirty="0"/>
        </a:p>
      </dgm:t>
    </dgm:pt>
    <dgm:pt modelId="{11520B06-CD0B-438D-9C4F-ED8A8B68CB70}" type="parTrans" cxnId="{2BA669B7-1D2F-44BA-9736-E2530F4F221F}">
      <dgm:prSet/>
      <dgm:spPr/>
      <dgm:t>
        <a:bodyPr/>
        <a:lstStyle/>
        <a:p>
          <a:endParaRPr lang="en-US"/>
        </a:p>
      </dgm:t>
    </dgm:pt>
    <dgm:pt modelId="{351B0BC2-5C49-431C-9884-DBABAF363A24}" type="sibTrans" cxnId="{2BA669B7-1D2F-44BA-9736-E2530F4F221F}">
      <dgm:prSet/>
      <dgm:spPr/>
      <dgm:t>
        <a:bodyPr/>
        <a:lstStyle/>
        <a:p>
          <a:endParaRPr lang="en-US"/>
        </a:p>
      </dgm:t>
    </dgm:pt>
    <dgm:pt modelId="{9BCF7840-45FF-4091-9199-70197A2D58CD}">
      <dgm:prSet custT="1"/>
      <dgm:spPr/>
      <dgm:t>
        <a:bodyPr anchor="t"/>
        <a:lstStyle/>
        <a:p>
          <a:pPr rtl="0"/>
          <a:r>
            <a:rPr lang="en-US" sz="1200" b="1" i="0" u="none" dirty="0" smtClean="0"/>
            <a:t>January, 2019</a:t>
          </a:r>
          <a:endParaRPr lang="en-US" sz="1200" b="0" i="0" u="none" dirty="0"/>
        </a:p>
      </dgm:t>
    </dgm:pt>
    <dgm:pt modelId="{BB19F745-06E6-4EBC-966D-90D73696FC40}" type="parTrans" cxnId="{ABBD63AA-8B63-4EC6-B7A7-1FE2341F74F2}">
      <dgm:prSet/>
      <dgm:spPr/>
      <dgm:t>
        <a:bodyPr/>
        <a:lstStyle/>
        <a:p>
          <a:endParaRPr lang="en-US"/>
        </a:p>
      </dgm:t>
    </dgm:pt>
    <dgm:pt modelId="{20BA2084-C313-4B19-93A7-F2B1C12403E0}" type="sibTrans" cxnId="{ABBD63AA-8B63-4EC6-B7A7-1FE2341F74F2}">
      <dgm:prSet/>
      <dgm:spPr/>
      <dgm:t>
        <a:bodyPr/>
        <a:lstStyle/>
        <a:p>
          <a:endParaRPr lang="en-US"/>
        </a:p>
      </dgm:t>
    </dgm:pt>
    <dgm:pt modelId="{59A305CC-C2B5-4CD7-A787-9A126F7F0F15}">
      <dgm:prSet phldrT="[Text]" custT="1"/>
      <dgm:spPr/>
      <dgm:t>
        <a:bodyPr anchor="t"/>
        <a:lstStyle/>
        <a:p>
          <a:pPr rtl="0"/>
          <a:r>
            <a:rPr lang="en-US" sz="1200" b="1" i="0" u="none" dirty="0" smtClean="0"/>
            <a:t>October, 2018</a:t>
          </a:r>
          <a:endParaRPr lang="en-US" sz="1200" dirty="0"/>
        </a:p>
      </dgm:t>
    </dgm:pt>
    <dgm:pt modelId="{394D7489-606E-4754-B8B5-A6DC63222FBB}" type="parTrans" cxnId="{9D5ABCDB-940D-4EB5-B8F5-95C5BF07DEEA}">
      <dgm:prSet/>
      <dgm:spPr/>
      <dgm:t>
        <a:bodyPr/>
        <a:lstStyle/>
        <a:p>
          <a:endParaRPr lang="en-US"/>
        </a:p>
      </dgm:t>
    </dgm:pt>
    <dgm:pt modelId="{F94FF26C-4710-4C65-AE0C-C9883CF2B78E}" type="sibTrans" cxnId="{9D5ABCDB-940D-4EB5-B8F5-95C5BF07DEEA}">
      <dgm:prSet/>
      <dgm:spPr/>
      <dgm:t>
        <a:bodyPr/>
        <a:lstStyle/>
        <a:p>
          <a:endParaRPr lang="en-US"/>
        </a:p>
      </dgm:t>
    </dgm:pt>
    <dgm:pt modelId="{680CE39A-C333-4546-A4BC-D63864B80E2C}">
      <dgm:prSet custT="1"/>
      <dgm:spPr/>
      <dgm:t>
        <a:bodyPr anchor="t"/>
        <a:lstStyle/>
        <a:p>
          <a:pPr rtl="0"/>
          <a:r>
            <a:rPr lang="en-US" sz="1200" b="0" i="0" u="none" dirty="0" smtClean="0"/>
            <a:t> Delta Academy Participants received a STEM lesson on polymers and made slime!  While the GEMS participated in a College Workshop.</a:t>
          </a:r>
          <a:endParaRPr lang="en-US" sz="1200" b="0" i="0" u="none" dirty="0"/>
        </a:p>
      </dgm:t>
    </dgm:pt>
    <dgm:pt modelId="{998340E4-B248-40E7-9E84-E746D9A6C838}" type="parTrans" cxnId="{496BB99E-FDB1-4BE3-BCAA-FF7164CB04D9}">
      <dgm:prSet/>
      <dgm:spPr/>
      <dgm:t>
        <a:bodyPr/>
        <a:lstStyle/>
        <a:p>
          <a:endParaRPr lang="en-US"/>
        </a:p>
      </dgm:t>
    </dgm:pt>
    <dgm:pt modelId="{04E1CED4-7C46-4B9C-B20C-24F7A228BC63}" type="sibTrans" cxnId="{496BB99E-FDB1-4BE3-BCAA-FF7164CB04D9}">
      <dgm:prSet/>
      <dgm:spPr/>
      <dgm:t>
        <a:bodyPr/>
        <a:lstStyle/>
        <a:p>
          <a:endParaRPr lang="en-US"/>
        </a:p>
      </dgm:t>
    </dgm:pt>
    <dgm:pt modelId="{6479E9A1-3D16-4F19-A4B0-BA94572B5D6C}">
      <dgm:prSet phldrT="[Text]" custT="1"/>
      <dgm:spPr/>
      <dgm:t>
        <a:bodyPr anchor="t"/>
        <a:lstStyle/>
        <a:p>
          <a:pPr algn="r" rtl="0"/>
          <a:r>
            <a:rPr lang="en-US" sz="1200" b="0" i="0" u="none" dirty="0" smtClean="0"/>
            <a:t>Kick-Off with the parent/student orientation healthy cooking demonstrations and discussed the dangers of smoking and vaping.</a:t>
          </a:r>
          <a:endParaRPr lang="en-US" sz="1200" dirty="0"/>
        </a:p>
      </dgm:t>
    </dgm:pt>
    <dgm:pt modelId="{BD5230FE-C6F3-43C1-A4BB-9D031DB53C29}" type="parTrans" cxnId="{97D7C61A-48BC-4DBF-B72C-9257F0D57F69}">
      <dgm:prSet/>
      <dgm:spPr/>
      <dgm:t>
        <a:bodyPr/>
        <a:lstStyle/>
        <a:p>
          <a:endParaRPr lang="en-US"/>
        </a:p>
      </dgm:t>
    </dgm:pt>
    <dgm:pt modelId="{F66AD9A9-38AC-41BD-9965-96CFEB44480B}" type="sibTrans" cxnId="{97D7C61A-48BC-4DBF-B72C-9257F0D57F69}">
      <dgm:prSet/>
      <dgm:spPr/>
      <dgm:t>
        <a:bodyPr/>
        <a:lstStyle/>
        <a:p>
          <a:endParaRPr lang="en-US"/>
        </a:p>
      </dgm:t>
    </dgm:pt>
    <dgm:pt modelId="{95EAF202-9D2C-47CF-976C-3AE5172C10DD}">
      <dgm:prSet custT="1"/>
      <dgm:spPr/>
      <dgm:t>
        <a:bodyPr anchor="t"/>
        <a:lstStyle/>
        <a:p>
          <a:pPr rtl="0"/>
          <a:r>
            <a:rPr lang="en-US" sz="1100" b="0" i="0" u="none" dirty="0" smtClean="0"/>
            <a:t>Everyone participated in Community Service projects! </a:t>
          </a:r>
          <a:endParaRPr lang="en-US" sz="1100" b="0" i="0" u="none" dirty="0"/>
        </a:p>
      </dgm:t>
    </dgm:pt>
    <dgm:pt modelId="{E10E70D4-F2C8-4D6A-8502-B9011345185A}" type="parTrans" cxnId="{F0E41C61-6152-4C21-A82B-800DBE8F1C1E}">
      <dgm:prSet/>
      <dgm:spPr/>
      <dgm:t>
        <a:bodyPr/>
        <a:lstStyle/>
        <a:p>
          <a:endParaRPr lang="en-US"/>
        </a:p>
      </dgm:t>
    </dgm:pt>
    <dgm:pt modelId="{F66EC4E9-1635-4F46-A053-EF6D81A27BF6}" type="sibTrans" cxnId="{F0E41C61-6152-4C21-A82B-800DBE8F1C1E}">
      <dgm:prSet/>
      <dgm:spPr/>
      <dgm:t>
        <a:bodyPr/>
        <a:lstStyle/>
        <a:p>
          <a:endParaRPr lang="en-US"/>
        </a:p>
      </dgm:t>
    </dgm:pt>
    <dgm:pt modelId="{FB00CB2E-DA4F-49CF-B785-23AEE7E46341}">
      <dgm:prSet custT="1"/>
      <dgm:spPr/>
      <dgm:t>
        <a:bodyPr anchor="t"/>
        <a:lstStyle/>
        <a:p>
          <a:pPr rtl="0"/>
          <a:r>
            <a:rPr lang="en-US" sz="1200" b="0" i="0" u="none" dirty="0" smtClean="0"/>
            <a:t>Take Care of Me’ session on Adolescent Health and Financial Awareness Workshop</a:t>
          </a:r>
          <a:endParaRPr lang="en-US" sz="1200" b="0" i="0" u="none" dirty="0"/>
        </a:p>
      </dgm:t>
    </dgm:pt>
    <dgm:pt modelId="{5F9EC64B-7F02-4BA8-AAB4-A075DF99FDFC}" type="parTrans" cxnId="{EE19E6D8-5CCF-42CB-89A0-B49F5D7CBBE3}">
      <dgm:prSet/>
      <dgm:spPr/>
      <dgm:t>
        <a:bodyPr/>
        <a:lstStyle/>
        <a:p>
          <a:endParaRPr lang="en-US"/>
        </a:p>
      </dgm:t>
    </dgm:pt>
    <dgm:pt modelId="{5F0685C9-B3CD-4C38-BFF6-E3B46EA085A6}" type="sibTrans" cxnId="{EE19E6D8-5CCF-42CB-89A0-B49F5D7CBBE3}">
      <dgm:prSet/>
      <dgm:spPr/>
      <dgm:t>
        <a:bodyPr/>
        <a:lstStyle/>
        <a:p>
          <a:endParaRPr lang="en-US"/>
        </a:p>
      </dgm:t>
    </dgm:pt>
    <dgm:pt modelId="{5A13D0CE-85AA-4337-9D04-BE93FF87ECF4}">
      <dgm:prSet custT="1"/>
      <dgm:spPr/>
      <dgm:t>
        <a:bodyPr anchor="t"/>
        <a:lstStyle/>
        <a:p>
          <a:pPr rtl="0"/>
          <a:r>
            <a:rPr lang="en-US" sz="1200" b="0" i="0" u="none" dirty="0" smtClean="0"/>
            <a:t> Cultural and Arts Field Trip &amp; Aviation Career Education Day </a:t>
          </a:r>
          <a:endParaRPr lang="en-US" sz="1200" b="0" i="0" u="none" dirty="0"/>
        </a:p>
      </dgm:t>
    </dgm:pt>
    <dgm:pt modelId="{CE5A9B5A-6F25-4F15-AC30-AAB963636DAB}" type="parTrans" cxnId="{29140509-F233-422E-9989-E7884E9B840C}">
      <dgm:prSet/>
      <dgm:spPr/>
      <dgm:t>
        <a:bodyPr/>
        <a:lstStyle/>
        <a:p>
          <a:endParaRPr lang="en-US"/>
        </a:p>
      </dgm:t>
    </dgm:pt>
    <dgm:pt modelId="{85F7D782-01B9-4EE2-B8B3-F01CA26B8DB0}" type="sibTrans" cxnId="{29140509-F233-422E-9989-E7884E9B840C}">
      <dgm:prSet/>
      <dgm:spPr/>
      <dgm:t>
        <a:bodyPr/>
        <a:lstStyle/>
        <a:p>
          <a:endParaRPr lang="en-US"/>
        </a:p>
      </dgm:t>
    </dgm:pt>
    <dgm:pt modelId="{335FBADE-74A1-4CCE-9558-4DE624A03AA5}">
      <dgm:prSet custT="1"/>
      <dgm:spPr/>
      <dgm:t>
        <a:bodyPr anchor="t"/>
        <a:lstStyle/>
        <a:p>
          <a:pPr rtl="0"/>
          <a:r>
            <a:rPr lang="en-US" sz="1100" b="0" i="0" u="none" dirty="0" smtClean="0"/>
            <a:t>The FWAC chapter held their 10</a:t>
          </a:r>
          <a:r>
            <a:rPr lang="en-US" sz="1100" b="0" i="0" u="none" baseline="30000" dirty="0" smtClean="0"/>
            <a:t>th</a:t>
          </a:r>
          <a:r>
            <a:rPr lang="en-US" sz="1100" b="0" i="0" u="none" dirty="0" smtClean="0"/>
            <a:t> annual Youth Summit. Both GEMS and Delta Academy Participated.  Topics covered during the summit included healthy relationships, Black Lives Matter, Entrepreneurship and college &amp; career planning.  </a:t>
          </a:r>
          <a:endParaRPr lang="en-US" sz="1100" b="0" i="0" u="none" dirty="0"/>
        </a:p>
      </dgm:t>
    </dgm:pt>
    <dgm:pt modelId="{254E739F-D40D-44BF-A8F4-26700D61E2E0}" type="parTrans" cxnId="{5FCC645B-AE0C-417B-81C9-C2B3EED7B3E8}">
      <dgm:prSet/>
      <dgm:spPr/>
      <dgm:t>
        <a:bodyPr/>
        <a:lstStyle/>
        <a:p>
          <a:endParaRPr lang="en-US"/>
        </a:p>
      </dgm:t>
    </dgm:pt>
    <dgm:pt modelId="{E71A940B-6353-4D29-913F-DEC8B890CAD4}" type="sibTrans" cxnId="{5FCC645B-AE0C-417B-81C9-C2B3EED7B3E8}">
      <dgm:prSet/>
      <dgm:spPr/>
      <dgm:t>
        <a:bodyPr/>
        <a:lstStyle/>
        <a:p>
          <a:endParaRPr lang="en-US"/>
        </a:p>
      </dgm:t>
    </dgm:pt>
    <dgm:pt modelId="{4B50025F-5DED-4344-9471-822B7E78F576}">
      <dgm:prSet custT="1"/>
      <dgm:spPr/>
      <dgm:t>
        <a:bodyPr anchor="t"/>
        <a:lstStyle/>
        <a:p>
          <a:pPr rtl="0"/>
          <a:r>
            <a:rPr lang="en-US" sz="1200" b="0" i="0" u="none" dirty="0" smtClean="0"/>
            <a:t> The GEMS took a trip to the National Museum of African American History and Culture.</a:t>
          </a:r>
          <a:endParaRPr lang="en-US" sz="1200" b="0" i="0" u="none" dirty="0"/>
        </a:p>
      </dgm:t>
    </dgm:pt>
    <dgm:pt modelId="{93F17A79-3E89-4A71-A917-B81CDAB6CC4A}" type="parTrans" cxnId="{36E41312-99F8-4F74-B501-C04CFCAB6BE3}">
      <dgm:prSet/>
      <dgm:spPr/>
      <dgm:t>
        <a:bodyPr/>
        <a:lstStyle/>
        <a:p>
          <a:endParaRPr lang="en-US"/>
        </a:p>
      </dgm:t>
    </dgm:pt>
    <dgm:pt modelId="{CC89E33B-F78D-42DB-95CA-D7C9A36FF438}" type="sibTrans" cxnId="{36E41312-99F8-4F74-B501-C04CFCAB6BE3}">
      <dgm:prSet/>
      <dgm:spPr/>
      <dgm:t>
        <a:bodyPr/>
        <a:lstStyle/>
        <a:p>
          <a:endParaRPr lang="en-US"/>
        </a:p>
      </dgm:t>
    </dgm:pt>
    <dgm:pt modelId="{707836C4-E7DE-4BFD-B8A4-FD5FA29DBA54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C994685E-E447-4964-87C1-88EEA7B670BC}" type="parTrans" cxnId="{0F488D62-27B4-4A40-A9D5-D5E1A6EF37EF}">
      <dgm:prSet/>
      <dgm:spPr/>
      <dgm:t>
        <a:bodyPr/>
        <a:lstStyle/>
        <a:p>
          <a:endParaRPr lang="en-US"/>
        </a:p>
      </dgm:t>
    </dgm:pt>
    <dgm:pt modelId="{D543044E-D4BF-4F92-9C04-6D80329DF1AD}" type="sibTrans" cxnId="{0F488D62-27B4-4A40-A9D5-D5E1A6EF37EF}">
      <dgm:prSet/>
      <dgm:spPr/>
      <dgm:t>
        <a:bodyPr/>
        <a:lstStyle/>
        <a:p>
          <a:endParaRPr lang="en-US"/>
        </a:p>
      </dgm:t>
    </dgm:pt>
    <dgm:pt modelId="{BABB38B3-20FE-4271-8D9B-964E578BE11E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8933D276-8B41-4A11-9511-31639F019132}" type="parTrans" cxnId="{9D908557-FB80-41BC-8F4C-C56107310676}">
      <dgm:prSet/>
      <dgm:spPr/>
      <dgm:t>
        <a:bodyPr/>
        <a:lstStyle/>
        <a:p>
          <a:endParaRPr lang="en-US"/>
        </a:p>
      </dgm:t>
    </dgm:pt>
    <dgm:pt modelId="{83C3BEC6-F2AE-4D5B-B9D6-AD8EF8F6E9DD}" type="sibTrans" cxnId="{9D908557-FB80-41BC-8F4C-C56107310676}">
      <dgm:prSet/>
      <dgm:spPr/>
      <dgm:t>
        <a:bodyPr/>
        <a:lstStyle/>
        <a:p>
          <a:endParaRPr lang="en-US"/>
        </a:p>
      </dgm:t>
    </dgm:pt>
    <dgm:pt modelId="{C23A661D-D37C-4450-9168-29A341928037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063D080F-BA7A-46D8-B598-824045752B52}" type="parTrans" cxnId="{372961C0-097B-404D-977B-BC28841D1640}">
      <dgm:prSet/>
      <dgm:spPr/>
      <dgm:t>
        <a:bodyPr/>
        <a:lstStyle/>
        <a:p>
          <a:endParaRPr lang="en-US"/>
        </a:p>
      </dgm:t>
    </dgm:pt>
    <dgm:pt modelId="{AC1A5796-15BA-4F18-83A8-6D257C3132E4}" type="sibTrans" cxnId="{372961C0-097B-404D-977B-BC28841D1640}">
      <dgm:prSet/>
      <dgm:spPr/>
      <dgm:t>
        <a:bodyPr/>
        <a:lstStyle/>
        <a:p>
          <a:endParaRPr lang="en-US"/>
        </a:p>
      </dgm:t>
    </dgm:pt>
    <dgm:pt modelId="{5E717E31-06F2-45F6-BF48-4521CF39D239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7DF2E303-70E9-49C1-A765-4B5EBBE587D5}" type="parTrans" cxnId="{7B3275BC-D5F5-46D4-AF5E-AB37EF12625C}">
      <dgm:prSet/>
      <dgm:spPr/>
      <dgm:t>
        <a:bodyPr/>
        <a:lstStyle/>
        <a:p>
          <a:endParaRPr lang="en-US"/>
        </a:p>
      </dgm:t>
    </dgm:pt>
    <dgm:pt modelId="{E7C83540-C821-4025-9767-2DF2121531E1}" type="sibTrans" cxnId="{7B3275BC-D5F5-46D4-AF5E-AB37EF12625C}">
      <dgm:prSet/>
      <dgm:spPr/>
      <dgm:t>
        <a:bodyPr/>
        <a:lstStyle/>
        <a:p>
          <a:endParaRPr lang="en-US"/>
        </a:p>
      </dgm:t>
    </dgm:pt>
    <dgm:pt modelId="{BDF0CEE3-73FD-4685-BC87-D2279FBDAFA3}">
      <dgm:prSet custT="1"/>
      <dgm:spPr/>
      <dgm:t>
        <a:bodyPr anchor="t"/>
        <a:lstStyle/>
        <a:p>
          <a:pPr rtl="0"/>
          <a:endParaRPr lang="en-US" sz="1100" b="0" i="0" u="none" dirty="0"/>
        </a:p>
      </dgm:t>
    </dgm:pt>
    <dgm:pt modelId="{C71312D4-E691-4ED0-B296-9B5D2BC600BF}" type="parTrans" cxnId="{97582343-0B9D-4BCB-BE0A-1EB845BD5BCC}">
      <dgm:prSet/>
      <dgm:spPr/>
      <dgm:t>
        <a:bodyPr/>
        <a:lstStyle/>
        <a:p>
          <a:endParaRPr lang="en-US"/>
        </a:p>
      </dgm:t>
    </dgm:pt>
    <dgm:pt modelId="{453B4ACD-0DCA-44FE-8B89-DEC95F00A91A}" type="sibTrans" cxnId="{97582343-0B9D-4BCB-BE0A-1EB845BD5BCC}">
      <dgm:prSet/>
      <dgm:spPr/>
      <dgm:t>
        <a:bodyPr/>
        <a:lstStyle/>
        <a:p>
          <a:endParaRPr lang="en-US"/>
        </a:p>
      </dgm:t>
    </dgm:pt>
    <dgm:pt modelId="{C8F4098C-39F0-4612-A4DD-D591DE9E1B54}">
      <dgm:prSet custT="1"/>
      <dgm:spPr/>
      <dgm:t>
        <a:bodyPr anchor="t"/>
        <a:lstStyle/>
        <a:p>
          <a:pPr rtl="0"/>
          <a:endParaRPr lang="en-US" sz="1100" b="0" i="0" u="none" dirty="0"/>
        </a:p>
      </dgm:t>
    </dgm:pt>
    <dgm:pt modelId="{3B15D4B7-B819-4D5C-943B-70443921746E}" type="parTrans" cxnId="{BF4BE374-2A3A-450B-B2D9-A68C517E21ED}">
      <dgm:prSet/>
      <dgm:spPr/>
      <dgm:t>
        <a:bodyPr/>
        <a:lstStyle/>
        <a:p>
          <a:endParaRPr lang="en-US"/>
        </a:p>
      </dgm:t>
    </dgm:pt>
    <dgm:pt modelId="{9B714CC4-7CDD-45C0-8CF2-09596391D152}" type="sibTrans" cxnId="{BF4BE374-2A3A-450B-B2D9-A68C517E21ED}">
      <dgm:prSet/>
      <dgm:spPr/>
      <dgm:t>
        <a:bodyPr/>
        <a:lstStyle/>
        <a:p>
          <a:endParaRPr lang="en-US"/>
        </a:p>
      </dgm:t>
    </dgm:pt>
    <dgm:pt modelId="{3485CF2C-DB45-468A-B120-10CFE402D6F4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82AAF079-52FC-4C4F-9150-DCEA83A4CB4E}" type="parTrans" cxnId="{42DC7A9B-EBC5-4951-B58C-6ED2C67D65F2}">
      <dgm:prSet/>
      <dgm:spPr/>
      <dgm:t>
        <a:bodyPr/>
        <a:lstStyle/>
        <a:p>
          <a:endParaRPr lang="en-US"/>
        </a:p>
      </dgm:t>
    </dgm:pt>
    <dgm:pt modelId="{FD6F41CF-9B30-4050-8511-35BC8C3D47C1}" type="sibTrans" cxnId="{42DC7A9B-EBC5-4951-B58C-6ED2C67D65F2}">
      <dgm:prSet/>
      <dgm:spPr/>
      <dgm:t>
        <a:bodyPr/>
        <a:lstStyle/>
        <a:p>
          <a:endParaRPr lang="en-US"/>
        </a:p>
      </dgm:t>
    </dgm:pt>
    <dgm:pt modelId="{4179A0BE-F349-4C21-B0C1-FF5BD6A21A5D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57932A78-F311-4254-AD6E-696BD2EF5FF0}" type="parTrans" cxnId="{24AEFFF7-225F-44D2-BCDC-D38138A53079}">
      <dgm:prSet/>
      <dgm:spPr/>
      <dgm:t>
        <a:bodyPr/>
        <a:lstStyle/>
        <a:p>
          <a:endParaRPr lang="en-US"/>
        </a:p>
      </dgm:t>
    </dgm:pt>
    <dgm:pt modelId="{D1685101-7EC0-4831-BFA4-F82DB65CB9A4}" type="sibTrans" cxnId="{24AEFFF7-225F-44D2-BCDC-D38138A53079}">
      <dgm:prSet/>
      <dgm:spPr/>
      <dgm:t>
        <a:bodyPr/>
        <a:lstStyle/>
        <a:p>
          <a:endParaRPr lang="en-US"/>
        </a:p>
      </dgm:t>
    </dgm:pt>
    <dgm:pt modelId="{D05D9BA6-AB28-4E9B-A56F-8EE1664D8C7E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3F3BDC13-4590-48D6-AEB7-20FF819D147C}" type="parTrans" cxnId="{EE304EC2-4353-426D-9630-D49BC27B1983}">
      <dgm:prSet/>
      <dgm:spPr/>
      <dgm:t>
        <a:bodyPr/>
        <a:lstStyle/>
        <a:p>
          <a:endParaRPr lang="en-US"/>
        </a:p>
      </dgm:t>
    </dgm:pt>
    <dgm:pt modelId="{4625CB68-210C-405E-A478-18D3A8204842}" type="sibTrans" cxnId="{EE304EC2-4353-426D-9630-D49BC27B1983}">
      <dgm:prSet/>
      <dgm:spPr/>
      <dgm:t>
        <a:bodyPr/>
        <a:lstStyle/>
        <a:p>
          <a:endParaRPr lang="en-US"/>
        </a:p>
      </dgm:t>
    </dgm:pt>
    <dgm:pt modelId="{7338D942-3146-4A1B-9C02-21A77F1C8319}">
      <dgm:prSet phldrT="[Text]" custT="1"/>
      <dgm:spPr/>
      <dgm:t>
        <a:bodyPr anchor="t"/>
        <a:lstStyle/>
        <a:p>
          <a:pPr algn="r" rtl="0"/>
          <a:endParaRPr lang="en-US" sz="1200" dirty="0"/>
        </a:p>
      </dgm:t>
    </dgm:pt>
    <dgm:pt modelId="{BAC9569D-B212-401A-9671-FFAD9E1D14CA}" type="parTrans" cxnId="{13B3BB6D-F1C9-44E3-8D89-97052544CB32}">
      <dgm:prSet/>
      <dgm:spPr/>
      <dgm:t>
        <a:bodyPr/>
        <a:lstStyle/>
        <a:p>
          <a:endParaRPr lang="en-US"/>
        </a:p>
      </dgm:t>
    </dgm:pt>
    <dgm:pt modelId="{F044FDE5-285E-4138-B719-30251989D9F5}" type="sibTrans" cxnId="{13B3BB6D-F1C9-44E3-8D89-97052544CB32}">
      <dgm:prSet/>
      <dgm:spPr/>
      <dgm:t>
        <a:bodyPr/>
        <a:lstStyle/>
        <a:p>
          <a:endParaRPr lang="en-US"/>
        </a:p>
      </dgm:t>
    </dgm:pt>
    <dgm:pt modelId="{AB4CE448-5297-4064-AEDC-04F27299D274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4965AEEB-C5A7-49AD-B118-9A556DB9E866}" type="parTrans" cxnId="{30159AA0-5CA8-45D9-B2ED-8FFB2FB1B16D}">
      <dgm:prSet/>
      <dgm:spPr/>
      <dgm:t>
        <a:bodyPr/>
        <a:lstStyle/>
        <a:p>
          <a:endParaRPr lang="en-US"/>
        </a:p>
      </dgm:t>
    </dgm:pt>
    <dgm:pt modelId="{057BE327-AC8E-4AAB-81E2-FE354FF7631F}" type="sibTrans" cxnId="{30159AA0-5CA8-45D9-B2ED-8FFB2FB1B16D}">
      <dgm:prSet/>
      <dgm:spPr/>
      <dgm:t>
        <a:bodyPr/>
        <a:lstStyle/>
        <a:p>
          <a:endParaRPr lang="en-US"/>
        </a:p>
      </dgm:t>
    </dgm:pt>
    <dgm:pt modelId="{72FF1848-8392-4FA1-9A83-D70CA7C91661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832A6558-4DDA-4636-95E9-934C356030DB}" type="parTrans" cxnId="{76C10B7B-A3B1-41E9-8B40-526FFCDACFD1}">
      <dgm:prSet/>
      <dgm:spPr/>
      <dgm:t>
        <a:bodyPr/>
        <a:lstStyle/>
        <a:p>
          <a:endParaRPr lang="en-US"/>
        </a:p>
      </dgm:t>
    </dgm:pt>
    <dgm:pt modelId="{9DFA56EC-3F9B-484C-90A0-C70410238149}" type="sibTrans" cxnId="{76C10B7B-A3B1-41E9-8B40-526FFCDACFD1}">
      <dgm:prSet/>
      <dgm:spPr/>
      <dgm:t>
        <a:bodyPr/>
        <a:lstStyle/>
        <a:p>
          <a:endParaRPr lang="en-US"/>
        </a:p>
      </dgm:t>
    </dgm:pt>
    <dgm:pt modelId="{BA87B9E9-AF19-406F-8BE8-35034C4EFEC1}">
      <dgm:prSet custT="1"/>
      <dgm:spPr/>
      <dgm:t>
        <a:bodyPr anchor="t"/>
        <a:lstStyle/>
        <a:p>
          <a:pPr rtl="0"/>
          <a:endParaRPr lang="en-US" sz="1200" b="0" i="0" u="none" dirty="0"/>
        </a:p>
      </dgm:t>
    </dgm:pt>
    <dgm:pt modelId="{624A9DBF-CBFB-406D-BB61-DAF4D6D9DEEE}" type="parTrans" cxnId="{CE2F67DF-A8D0-49EC-A698-E893BF5AECC4}">
      <dgm:prSet/>
      <dgm:spPr/>
      <dgm:t>
        <a:bodyPr/>
        <a:lstStyle/>
        <a:p>
          <a:endParaRPr lang="en-US"/>
        </a:p>
      </dgm:t>
    </dgm:pt>
    <dgm:pt modelId="{AC5E1719-CB98-4412-B8AD-C513C89750A6}" type="sibTrans" cxnId="{CE2F67DF-A8D0-49EC-A698-E893BF5AECC4}">
      <dgm:prSet/>
      <dgm:spPr/>
      <dgm:t>
        <a:bodyPr/>
        <a:lstStyle/>
        <a:p>
          <a:endParaRPr lang="en-US"/>
        </a:p>
      </dgm:t>
    </dgm:pt>
    <dgm:pt modelId="{3EE0C68B-CF52-48B0-940D-B3F465DA51CF}" type="pres">
      <dgm:prSet presAssocID="{B1A166A6-5336-4479-8315-42047FC58BDE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987843E9-6162-4FCB-AB70-2CCF330639C4}" type="pres">
      <dgm:prSet presAssocID="{98E32EDE-D6B1-490B-8C05-67614886C544}" presName="ChildAccent7" presStyleCnt="0"/>
      <dgm:spPr/>
    </dgm:pt>
    <dgm:pt modelId="{C636E99A-9556-4896-910F-7F13E62D994E}" type="pres">
      <dgm:prSet presAssocID="{98E32EDE-D6B1-490B-8C05-67614886C544}" presName="ChildAccent" presStyleLbl="alignImgPlace1" presStyleIdx="0" presStyleCnt="7" custScaleX="76526" custScaleY="109006" custLinFactNeighborX="3129" custLinFactNeighborY="4009"/>
      <dgm:spPr/>
      <dgm:t>
        <a:bodyPr/>
        <a:lstStyle/>
        <a:p>
          <a:endParaRPr lang="en-US"/>
        </a:p>
      </dgm:t>
    </dgm:pt>
    <dgm:pt modelId="{F5EA32CB-5247-4E1E-9266-F632015FE682}" type="pres">
      <dgm:prSet presAssocID="{98E32EDE-D6B1-490B-8C05-67614886C544}" presName="Child7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4A65B-E030-4D49-8606-D4721B4129BA}" type="pres">
      <dgm:prSet presAssocID="{98E32EDE-D6B1-490B-8C05-67614886C544}" presName="Parent7" presStyleLbl="node1" presStyleIdx="0" presStyleCnt="7" custScaleX="88189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D4A1E-64DD-423D-BD6B-B6219CF0397D}" type="pres">
      <dgm:prSet presAssocID="{CFA7B90A-A617-4E0D-BE70-6CB014A3BDA5}" presName="ChildAccent6" presStyleCnt="0"/>
      <dgm:spPr/>
    </dgm:pt>
    <dgm:pt modelId="{2BEE218C-238F-4A80-A091-2EBC90A60CEE}" type="pres">
      <dgm:prSet presAssocID="{CFA7B90A-A617-4E0D-BE70-6CB014A3BDA5}" presName="ChildAccent" presStyleLbl="alignImgPlace1" presStyleIdx="1" presStyleCnt="7" custScaleX="135210" custScaleY="117405" custLinFactNeighborX="5579" custLinFactNeighborY="3525"/>
      <dgm:spPr/>
      <dgm:t>
        <a:bodyPr/>
        <a:lstStyle/>
        <a:p>
          <a:endParaRPr lang="en-US"/>
        </a:p>
      </dgm:t>
    </dgm:pt>
    <dgm:pt modelId="{5DA6AB70-F101-492B-BD5E-3E50DF768064}" type="pres">
      <dgm:prSet presAssocID="{CFA7B90A-A617-4E0D-BE70-6CB014A3BDA5}" presName="Child6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C5EE2-C602-40EB-B009-5728E522370E}" type="pres">
      <dgm:prSet presAssocID="{CFA7B90A-A617-4E0D-BE70-6CB014A3BDA5}" presName="Parent6" presStyleLbl="node1" presStyleIdx="1" presStyleCnt="7" custScaleX="128132" custLinFactNeighborX="4206" custLinFactNeighborY="84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6C027-B46A-4DFD-ADA4-DA90BC271971}" type="pres">
      <dgm:prSet presAssocID="{70FDB5CD-7E0D-490D-BBE4-8467EF5F8D67}" presName="ChildAccent5" presStyleCnt="0"/>
      <dgm:spPr/>
    </dgm:pt>
    <dgm:pt modelId="{53F2A53A-BEF9-4794-A381-800DB62CA06A}" type="pres">
      <dgm:prSet presAssocID="{70FDB5CD-7E0D-490D-BBE4-8467EF5F8D67}" presName="ChildAccent" presStyleLbl="alignImgPlace1" presStyleIdx="2" presStyleCnt="7" custScaleX="60169" custScaleY="138953" custLinFactNeighborX="5868" custLinFactNeighborY="-556"/>
      <dgm:spPr/>
      <dgm:t>
        <a:bodyPr/>
        <a:lstStyle/>
        <a:p>
          <a:endParaRPr lang="en-US"/>
        </a:p>
      </dgm:t>
    </dgm:pt>
    <dgm:pt modelId="{2AD67584-3119-45A7-8736-D8FD81BF6124}" type="pres">
      <dgm:prSet presAssocID="{70FDB5CD-7E0D-490D-BBE4-8467EF5F8D67}" presName="Child5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BA5B2-91DF-44B5-9854-1FA7ECEC7BA5}" type="pres">
      <dgm:prSet presAssocID="{70FDB5CD-7E0D-490D-BBE4-8467EF5F8D67}" presName="Parent5" presStyleLbl="node1" presStyleIdx="2" presStyleCnt="7" custScaleX="57624" custLinFactNeighborX="11736" custLinFactNeighborY="-474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9F761-D7DF-4D63-A543-C4125E7DEE60}" type="pres">
      <dgm:prSet presAssocID="{9BCF7840-45FF-4091-9199-70197A2D58CD}" presName="ChildAccent4" presStyleCnt="0"/>
      <dgm:spPr/>
    </dgm:pt>
    <dgm:pt modelId="{27EBF7B4-6D7E-4B78-990B-EDBD008E4262}" type="pres">
      <dgm:prSet presAssocID="{9BCF7840-45FF-4091-9199-70197A2D58CD}" presName="ChildAccent" presStyleLbl="alignImgPlace1" presStyleIdx="3" presStyleCnt="7" custScaleX="83194" custScaleY="153556" custLinFactNeighborX="39651" custLinFactNeighborY="17943"/>
      <dgm:spPr/>
      <dgm:t>
        <a:bodyPr/>
        <a:lstStyle/>
        <a:p>
          <a:endParaRPr lang="en-US"/>
        </a:p>
      </dgm:t>
    </dgm:pt>
    <dgm:pt modelId="{0E541EA2-2407-49D3-9277-DCFA6DAA6578}" type="pres">
      <dgm:prSet presAssocID="{9BCF7840-45FF-4091-9199-70197A2D58CD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4FBBA-9DA9-42D9-AA8A-A35504C8E94A}" type="pres">
      <dgm:prSet presAssocID="{9BCF7840-45FF-4091-9199-70197A2D58CD}" presName="Parent4" presStyleLbl="node1" presStyleIdx="3" presStyleCnt="7" custScaleX="77795" custLinFactNeighborX="45325" custLinFactNeighborY="-1254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ABE92-BC74-481F-AF83-FDBEBF0FF123}" type="pres">
      <dgm:prSet presAssocID="{79E1DEEC-70D7-49D3-A1CE-8223FBD33DDB}" presName="ChildAccent3" presStyleCnt="0"/>
      <dgm:spPr/>
    </dgm:pt>
    <dgm:pt modelId="{65DB4613-B217-4EA6-8A41-579D26BF5879}" type="pres">
      <dgm:prSet presAssocID="{79E1DEEC-70D7-49D3-A1CE-8223FBD33DDB}" presName="ChildAccent" presStyleLbl="alignImgPlace1" presStyleIdx="4" presStyleCnt="7" custScaleX="163365" custScaleY="145879" custLinFactNeighborX="22526" custLinFactNeighborY="12257"/>
      <dgm:spPr/>
      <dgm:t>
        <a:bodyPr/>
        <a:lstStyle/>
        <a:p>
          <a:endParaRPr lang="en-US"/>
        </a:p>
      </dgm:t>
    </dgm:pt>
    <dgm:pt modelId="{0B697C27-9C9F-42D8-AA2D-56170D9FEB80}" type="pres">
      <dgm:prSet presAssocID="{79E1DEEC-70D7-49D3-A1CE-8223FBD33DDB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4F5D6-309A-4622-BFDD-01C3EE83D603}" type="pres">
      <dgm:prSet presAssocID="{79E1DEEC-70D7-49D3-A1CE-8223FBD33DDB}" presName="Parent3" presStyleLbl="node1" presStyleIdx="4" presStyleCnt="7" custScaleX="151628" custLinFactNeighborX="28199" custLinFactNeighborY="-2742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28CC2-EF8C-47C0-88E4-423773F2FCDE}" type="pres">
      <dgm:prSet presAssocID="{ABEB6B01-BCE8-4DC7-A4FD-B3D09E2A54DD}" presName="ChildAccent2" presStyleCnt="0"/>
      <dgm:spPr/>
    </dgm:pt>
    <dgm:pt modelId="{3E1FAB8F-C4A1-472B-B2BA-C5F489C8D9B5}" type="pres">
      <dgm:prSet presAssocID="{ABEB6B01-BCE8-4DC7-A4FD-B3D09E2A54DD}" presName="ChildAccent" presStyleLbl="alignImgPlace1" presStyleIdx="5" presStyleCnt="7" custScaleX="105300" custScaleY="120406" custLinFactNeighborX="-329" custLinFactNeighborY="6675"/>
      <dgm:spPr/>
      <dgm:t>
        <a:bodyPr/>
        <a:lstStyle/>
        <a:p>
          <a:endParaRPr lang="en-US"/>
        </a:p>
      </dgm:t>
    </dgm:pt>
    <dgm:pt modelId="{895EC48A-2B9C-4FFD-9EC2-AE930C885BBD}" type="pres">
      <dgm:prSet presAssocID="{ABEB6B01-BCE8-4DC7-A4FD-B3D09E2A54DD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6A807-2463-4426-8284-B457FAC5F20F}" type="pres">
      <dgm:prSet presAssocID="{ABEB6B01-BCE8-4DC7-A4FD-B3D09E2A54DD}" presName="Parent2" presStyleLbl="node1" presStyleIdx="5" presStyleCnt="7" custLinFactNeighborX="2889" custLinFactNeighborY="-1474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88E41-E394-434C-97A5-D23A47B2CE2D}" type="pres">
      <dgm:prSet presAssocID="{59A305CC-C2B5-4CD7-A787-9A126F7F0F15}" presName="ChildAccent1" presStyleCnt="0"/>
      <dgm:spPr/>
    </dgm:pt>
    <dgm:pt modelId="{D41DFAB9-9B84-4DD5-8757-1AAFA827E315}" type="pres">
      <dgm:prSet presAssocID="{59A305CC-C2B5-4CD7-A787-9A126F7F0F15}" presName="ChildAccent" presStyleLbl="alignImgPlace1" presStyleIdx="6" presStyleCnt="7" custScaleX="117605"/>
      <dgm:spPr/>
      <dgm:t>
        <a:bodyPr/>
        <a:lstStyle/>
        <a:p>
          <a:endParaRPr lang="en-US"/>
        </a:p>
      </dgm:t>
    </dgm:pt>
    <dgm:pt modelId="{BC13B35A-2F3A-43FA-AC2A-D99A1BAC322A}" type="pres">
      <dgm:prSet presAssocID="{59A305CC-C2B5-4CD7-A787-9A126F7F0F15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A0508-F5F2-4E6A-AB89-285AA438CF84}" type="pres">
      <dgm:prSet presAssocID="{59A305CC-C2B5-4CD7-A787-9A126F7F0F15}" presName="Parent1" presStyleLbl="node1" presStyleIdx="6" presStyleCnt="7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852B1-F537-46A4-8324-95C81AFA4D6A}" type="presOf" srcId="{95EAF202-9D2C-47CF-976C-3AE5172C10DD}" destId="{65DB4613-B217-4EA6-8A41-579D26BF5879}" srcOrd="0" destOrd="1" presId="urn:microsoft.com/office/officeart/2011/layout/InterconnectedBlockProcess"/>
    <dgm:cxn modelId="{30159AA0-5CA8-45D9-B2ED-8FFB2FB1B16D}" srcId="{9BCF7840-45FF-4091-9199-70197A2D58CD}" destId="{AB4CE448-5297-4064-AEDC-04F27299D274}" srcOrd="0" destOrd="0" parTransId="{4965AEEB-C5A7-49AD-B118-9A556DB9E866}" sibTransId="{057BE327-AC8E-4AAB-81E2-FE354FF7631F}"/>
    <dgm:cxn modelId="{EE304EC2-4353-426D-9630-D49BC27B1983}" srcId="{ABEB6B01-BCE8-4DC7-A4FD-B3D09E2A54DD}" destId="{D05D9BA6-AB28-4E9B-A56F-8EE1664D8C7E}" srcOrd="0" destOrd="0" parTransId="{3F3BDC13-4590-48D6-AEB7-20FF819D147C}" sibTransId="{4625CB68-210C-405E-A478-18D3A8204842}"/>
    <dgm:cxn modelId="{C30A409B-5832-48AB-B328-3D601E8ECAD2}" type="presOf" srcId="{4B50025F-5DED-4344-9471-822B7E78F576}" destId="{F5EA32CB-5247-4E1E-9266-F632015FE682}" srcOrd="1" destOrd="2" presId="urn:microsoft.com/office/officeart/2011/layout/InterconnectedBlockProcess"/>
    <dgm:cxn modelId="{0FA83B49-FB8E-4F71-BE56-ED4BCC3C3C1A}" srcId="{B1A166A6-5336-4479-8315-42047FC58BDE}" destId="{ABEB6B01-BCE8-4DC7-A4FD-B3D09E2A54DD}" srcOrd="1" destOrd="0" parTransId="{A6C4653D-BE4A-447F-97D7-0B45E7D1C06E}" sibTransId="{EB608A13-1E73-46E3-BC2D-7ABB2CEF8F11}"/>
    <dgm:cxn modelId="{D6B4B152-F885-451A-9C9E-519A30D79743}" srcId="{79E1DEEC-70D7-49D3-A1CE-8223FBD33DDB}" destId="{9DDA2D1A-87F6-41E8-96F1-987328FFCF11}" srcOrd="2" destOrd="0" parTransId="{BEE92103-6608-4F27-A700-D416BA3FA13C}" sibTransId="{C1D99987-425C-458B-8331-A4DB13728886}"/>
    <dgm:cxn modelId="{B9335B06-2EB8-44EE-A395-E1230C218D07}" type="presOf" srcId="{335FBADE-74A1-4CCE-9558-4DE624A03AA5}" destId="{5DA6AB70-F101-492B-BD5E-3E50DF768064}" srcOrd="1" destOrd="2" presId="urn:microsoft.com/office/officeart/2011/layout/InterconnectedBlockProcess"/>
    <dgm:cxn modelId="{53106019-2581-402A-9601-6CF47DB4976D}" type="presOf" srcId="{BA87B9E9-AF19-406F-8BE8-35034C4EFEC1}" destId="{27EBF7B4-6D7E-4B78-990B-EDBD008E4262}" srcOrd="0" destOrd="2" presId="urn:microsoft.com/office/officeart/2011/layout/InterconnectedBlockProcess"/>
    <dgm:cxn modelId="{E20F184A-2FC0-406F-8019-D778ED00AB79}" type="presOf" srcId="{7338D942-3146-4A1B-9C02-21A77F1C8319}" destId="{BC13B35A-2F3A-43FA-AC2A-D99A1BAC322A}" srcOrd="1" destOrd="0" presId="urn:microsoft.com/office/officeart/2011/layout/InterconnectedBlockProcess"/>
    <dgm:cxn modelId="{0736D9F1-8493-4408-A090-9925ACB87EFC}" type="presOf" srcId="{680CE39A-C333-4546-A4BC-D63864B80E2C}" destId="{895EC48A-2B9C-4FFD-9EC2-AE930C885BBD}" srcOrd="1" destOrd="1" presId="urn:microsoft.com/office/officeart/2011/layout/InterconnectedBlockProcess"/>
    <dgm:cxn modelId="{46702DFD-0B55-465C-96BF-436F78C75BC0}" type="presOf" srcId="{4179A0BE-F349-4C21-B0C1-FF5BD6A21A5D}" destId="{F5EA32CB-5247-4E1E-9266-F632015FE682}" srcOrd="1" destOrd="0" presId="urn:microsoft.com/office/officeart/2011/layout/InterconnectedBlockProcess"/>
    <dgm:cxn modelId="{9E6F8C2D-0B2C-4720-B754-51D3D111EB29}" type="presOf" srcId="{BABB38B3-20FE-4271-8D9B-964E578BE11E}" destId="{0E541EA2-2407-49D3-9277-DCFA6DAA6578}" srcOrd="1" destOrd="3" presId="urn:microsoft.com/office/officeart/2011/layout/InterconnectedBlockProcess"/>
    <dgm:cxn modelId="{9FA4809B-BBD1-4DDA-9EED-CFFDE577BC7B}" type="presOf" srcId="{CFA7B90A-A617-4E0D-BE70-6CB014A3BDA5}" destId="{FA3C5EE2-C602-40EB-B009-5728E522370E}" srcOrd="0" destOrd="0" presId="urn:microsoft.com/office/officeart/2011/layout/InterconnectedBlockProcess"/>
    <dgm:cxn modelId="{F0E41C61-6152-4C21-A82B-800DBE8F1C1E}" srcId="{79E1DEEC-70D7-49D3-A1CE-8223FBD33DDB}" destId="{95EAF202-9D2C-47CF-976C-3AE5172C10DD}" srcOrd="1" destOrd="0" parTransId="{E10E70D4-F2C8-4D6A-8502-B9011345185A}" sibTransId="{F66EC4E9-1635-4F46-A053-EF6D81A27BF6}"/>
    <dgm:cxn modelId="{EE19E6D8-5CCF-42CB-89A0-B49F5D7CBBE3}" srcId="{9BCF7840-45FF-4091-9199-70197A2D58CD}" destId="{FB00CB2E-DA4F-49CF-B785-23AEE7E46341}" srcOrd="4" destOrd="0" parTransId="{5F9EC64B-7F02-4BA8-AAB4-A075DF99FDFC}" sibTransId="{5F0685C9-B3CD-4C38-BFF6-E3B46EA085A6}"/>
    <dgm:cxn modelId="{42DC7A9B-EBC5-4951-B58C-6ED2C67D65F2}" srcId="{98E32EDE-D6B1-490B-8C05-67614886C544}" destId="{3485CF2C-DB45-468A-B120-10CFE402D6F4}" srcOrd="1" destOrd="0" parTransId="{82AAF079-52FC-4C4F-9150-DCEA83A4CB4E}" sibTransId="{FD6F41CF-9B30-4050-8511-35BC8C3D47C1}"/>
    <dgm:cxn modelId="{3B6D3FD4-48F8-4EBF-9852-3C887F2F373D}" type="presOf" srcId="{5E717E31-06F2-45F6-BF48-4521CF39D239}" destId="{53F2A53A-BEF9-4794-A381-800DB62CA06A}" srcOrd="0" destOrd="0" presId="urn:microsoft.com/office/officeart/2011/layout/InterconnectedBlockProcess"/>
    <dgm:cxn modelId="{FDA00288-C5E6-4A1A-ACAA-B6366CADD873}" srcId="{79E1DEEC-70D7-49D3-A1CE-8223FBD33DDB}" destId="{FB64436B-2743-4C51-96F4-6973F03FC41F}" srcOrd="3" destOrd="0" parTransId="{BC3675A4-2757-4D60-BFBF-2737E6B39DC9}" sibTransId="{ADC2BAB1-5BC9-4CAE-9227-08D3CF303969}"/>
    <dgm:cxn modelId="{1B7725E1-E5BF-44A2-BE83-719A73044FE0}" type="presOf" srcId="{72FF1848-8392-4FA1-9A83-D70CA7C91661}" destId="{27EBF7B4-6D7E-4B78-990B-EDBD008E4262}" srcOrd="0" destOrd="1" presId="urn:microsoft.com/office/officeart/2011/layout/InterconnectedBlockProcess"/>
    <dgm:cxn modelId="{49842E7B-4BD3-4288-9E54-449ADDC41414}" type="presOf" srcId="{AB4CE448-5297-4064-AEDC-04F27299D274}" destId="{27EBF7B4-6D7E-4B78-990B-EDBD008E4262}" srcOrd="0" destOrd="0" presId="urn:microsoft.com/office/officeart/2011/layout/InterconnectedBlockProcess"/>
    <dgm:cxn modelId="{51FAE46C-7412-48B0-818A-4116403DBA89}" type="presOf" srcId="{7338D942-3146-4A1B-9C02-21A77F1C8319}" destId="{D41DFAB9-9B84-4DD5-8757-1AAFA827E315}" srcOrd="0" destOrd="0" presId="urn:microsoft.com/office/officeart/2011/layout/InterconnectedBlockProcess"/>
    <dgm:cxn modelId="{97D7C61A-48BC-4DBF-B72C-9257F0D57F69}" srcId="{59A305CC-C2B5-4CD7-A787-9A126F7F0F15}" destId="{6479E9A1-3D16-4F19-A4B0-BA94572B5D6C}" srcOrd="1" destOrd="0" parTransId="{BD5230FE-C6F3-43C1-A4BB-9D031DB53C29}" sibTransId="{F66AD9A9-38AC-41BD-9965-96CFEB44480B}"/>
    <dgm:cxn modelId="{CBDDBBFF-2C7B-43E3-A395-27DE5CCD57B5}" type="presOf" srcId="{FB64436B-2743-4C51-96F4-6973F03FC41F}" destId="{0B697C27-9C9F-42D8-AA2D-56170D9FEB80}" srcOrd="1" destOrd="3" presId="urn:microsoft.com/office/officeart/2011/layout/InterconnectedBlockProcess"/>
    <dgm:cxn modelId="{DA8CD50C-217F-4E64-9EEB-474B6895E468}" type="presOf" srcId="{ABEB6B01-BCE8-4DC7-A4FD-B3D09E2A54DD}" destId="{D496A807-2463-4426-8284-B457FAC5F20F}" srcOrd="0" destOrd="0" presId="urn:microsoft.com/office/officeart/2011/layout/InterconnectedBlockProcess"/>
    <dgm:cxn modelId="{5FCC645B-AE0C-417B-81C9-C2B3EED7B3E8}" srcId="{CFA7B90A-A617-4E0D-BE70-6CB014A3BDA5}" destId="{335FBADE-74A1-4CCE-9558-4DE624A03AA5}" srcOrd="2" destOrd="0" parTransId="{254E739F-D40D-44BF-A8F4-26700D61E2E0}" sibTransId="{E71A940B-6353-4D29-913F-DEC8B890CAD4}"/>
    <dgm:cxn modelId="{5840883E-227B-4E5C-BFAF-61B2E85D10AF}" type="presOf" srcId="{5E717E31-06F2-45F6-BF48-4521CF39D239}" destId="{2AD67584-3119-45A7-8736-D8FD81BF6124}" srcOrd="1" destOrd="0" presId="urn:microsoft.com/office/officeart/2011/layout/InterconnectedBlockProcess"/>
    <dgm:cxn modelId="{BF4BE374-2A3A-450B-B2D9-A68C517E21ED}" srcId="{CFA7B90A-A617-4E0D-BE70-6CB014A3BDA5}" destId="{C8F4098C-39F0-4612-A4DD-D591DE9E1B54}" srcOrd="0" destOrd="0" parTransId="{3B15D4B7-B819-4D5C-943B-70443921746E}" sibTransId="{9B714CC4-7CDD-45C0-8CF2-09596391D152}"/>
    <dgm:cxn modelId="{0FD1A2C6-9A17-46EC-9F5C-A60040A8C5A6}" type="presOf" srcId="{04ECF190-728F-46FC-9045-BFEB007C0F0A}" destId="{5DA6AB70-F101-492B-BD5E-3E50DF768064}" srcOrd="1" destOrd="3" presId="urn:microsoft.com/office/officeart/2011/layout/InterconnectedBlockProcess"/>
    <dgm:cxn modelId="{9D5ABCDB-940D-4EB5-B8F5-95C5BF07DEEA}" srcId="{B1A166A6-5336-4479-8315-42047FC58BDE}" destId="{59A305CC-C2B5-4CD7-A787-9A126F7F0F15}" srcOrd="0" destOrd="0" parTransId="{394D7489-606E-4754-B8B5-A6DC63222FBB}" sibTransId="{F94FF26C-4710-4C65-AE0C-C9883CF2B78E}"/>
    <dgm:cxn modelId="{76C10B7B-A3B1-41E9-8B40-526FFCDACFD1}" srcId="{9BCF7840-45FF-4091-9199-70197A2D58CD}" destId="{72FF1848-8392-4FA1-9A83-D70CA7C91661}" srcOrd="1" destOrd="0" parTransId="{832A6558-4DDA-4636-95E9-934C356030DB}" sibTransId="{9DFA56EC-3F9B-484C-90A0-C70410238149}"/>
    <dgm:cxn modelId="{6B06309D-3845-4132-A680-F1ECE106DE9E}" type="presOf" srcId="{B1A166A6-5336-4479-8315-42047FC58BDE}" destId="{3EE0C68B-CF52-48B0-940D-B3F465DA51CF}" srcOrd="0" destOrd="0" presId="urn:microsoft.com/office/officeart/2011/layout/InterconnectedBlockProcess"/>
    <dgm:cxn modelId="{496BB99E-FDB1-4BE3-BCAA-FF7164CB04D9}" srcId="{ABEB6B01-BCE8-4DC7-A4FD-B3D09E2A54DD}" destId="{680CE39A-C333-4546-A4BC-D63864B80E2C}" srcOrd="1" destOrd="0" parTransId="{998340E4-B248-40E7-9E84-E746D9A6C838}" sibTransId="{04E1CED4-7C46-4B9C-B20C-24F7A228BC63}"/>
    <dgm:cxn modelId="{233375C0-B5F5-4828-8A68-636EB708524E}" type="presOf" srcId="{59A305CC-C2B5-4CD7-A787-9A126F7F0F15}" destId="{54AA0508-F5F2-4E6A-AB89-285AA438CF84}" srcOrd="0" destOrd="0" presId="urn:microsoft.com/office/officeart/2011/layout/InterconnectedBlockProcess"/>
    <dgm:cxn modelId="{74465E4F-B2A1-43D0-8592-1A20EAEBC0DA}" type="presOf" srcId="{BA87B9E9-AF19-406F-8BE8-35034C4EFEC1}" destId="{0E541EA2-2407-49D3-9277-DCFA6DAA6578}" srcOrd="1" destOrd="2" presId="urn:microsoft.com/office/officeart/2011/layout/InterconnectedBlockProcess"/>
    <dgm:cxn modelId="{923B16B6-0D7C-46DA-AA96-0B75AF7335AF}" type="presOf" srcId="{79E1DEEC-70D7-49D3-A1CE-8223FBD33DDB}" destId="{2C24F5D6-309A-4622-BFDD-01C3EE83D603}" srcOrd="0" destOrd="0" presId="urn:microsoft.com/office/officeart/2011/layout/InterconnectedBlockProcess"/>
    <dgm:cxn modelId="{02CDC8DC-DF0D-4051-9205-9591EC0B2A7B}" type="presOf" srcId="{9BCF7840-45FF-4091-9199-70197A2D58CD}" destId="{42B4FBBA-9DA9-42D9-AA8A-A35504C8E94A}" srcOrd="0" destOrd="0" presId="urn:microsoft.com/office/officeart/2011/layout/InterconnectedBlockProcess"/>
    <dgm:cxn modelId="{5DD69E45-93EA-4237-AAA0-672A09568EFE}" type="presOf" srcId="{FB64436B-2743-4C51-96F4-6973F03FC41F}" destId="{65DB4613-B217-4EA6-8A41-579D26BF5879}" srcOrd="0" destOrd="3" presId="urn:microsoft.com/office/officeart/2011/layout/InterconnectedBlockProcess"/>
    <dgm:cxn modelId="{6E5DD82D-8E58-4F02-97F9-AED687CE9598}" type="presOf" srcId="{C23A661D-D37C-4450-9168-29A341928037}" destId="{2AD67584-3119-45A7-8736-D8FD81BF6124}" srcOrd="1" destOrd="1" presId="urn:microsoft.com/office/officeart/2011/layout/InterconnectedBlockProcess"/>
    <dgm:cxn modelId="{C1159FD2-CFEA-4D2F-A948-B65DB144CD7C}" type="presOf" srcId="{9DDA2D1A-87F6-41E8-96F1-987328FFCF11}" destId="{0B697C27-9C9F-42D8-AA2D-56170D9FEB80}" srcOrd="1" destOrd="2" presId="urn:microsoft.com/office/officeart/2011/layout/InterconnectedBlockProcess"/>
    <dgm:cxn modelId="{8F6259A6-4147-4E08-AA3B-4E8D8DA17AB0}" type="presOf" srcId="{C8F4098C-39F0-4612-A4DD-D591DE9E1B54}" destId="{5DA6AB70-F101-492B-BD5E-3E50DF768064}" srcOrd="1" destOrd="0" presId="urn:microsoft.com/office/officeart/2011/layout/InterconnectedBlockProcess"/>
    <dgm:cxn modelId="{363F542B-3374-4393-958A-ADD4CF9A60B2}" type="presOf" srcId="{707836C4-E7DE-4BFD-B8A4-FD5FA29DBA54}" destId="{65DB4613-B217-4EA6-8A41-579D26BF5879}" srcOrd="0" destOrd="0" presId="urn:microsoft.com/office/officeart/2011/layout/InterconnectedBlockProcess"/>
    <dgm:cxn modelId="{372961C0-097B-404D-977B-BC28841D1640}" srcId="{70FDB5CD-7E0D-490D-BBE4-8467EF5F8D67}" destId="{C23A661D-D37C-4450-9168-29A341928037}" srcOrd="1" destOrd="0" parTransId="{063D080F-BA7A-46D8-B598-824045752B52}" sibTransId="{AC1A5796-15BA-4F18-83A8-6D257C3132E4}"/>
    <dgm:cxn modelId="{38132B41-8D0F-4A2B-B8DD-D1F577000B25}" srcId="{B1A166A6-5336-4479-8315-42047FC58BDE}" destId="{79E1DEEC-70D7-49D3-A1CE-8223FBD33DDB}" srcOrd="2" destOrd="0" parTransId="{AD93989C-FFB5-4488-A39D-82FA8B259B2B}" sibTransId="{495B48A7-623D-4B35-89A5-406632B8C3C0}"/>
    <dgm:cxn modelId="{97582343-0B9D-4BCB-BE0A-1EB845BD5BCC}" srcId="{CFA7B90A-A617-4E0D-BE70-6CB014A3BDA5}" destId="{BDF0CEE3-73FD-4685-BC87-D2279FBDAFA3}" srcOrd="1" destOrd="0" parTransId="{C71312D4-E691-4ED0-B296-9B5D2BC600BF}" sibTransId="{453B4ACD-0DCA-44FE-8B89-DEC95F00A91A}"/>
    <dgm:cxn modelId="{8561506C-EB38-4011-A6F3-0188CBDA2CA3}" type="presOf" srcId="{5A13D0CE-85AA-4337-9D04-BE93FF87ECF4}" destId="{53F2A53A-BEF9-4794-A381-800DB62CA06A}" srcOrd="0" destOrd="2" presId="urn:microsoft.com/office/officeart/2011/layout/InterconnectedBlockProcess"/>
    <dgm:cxn modelId="{B7C3665A-D3FE-4FD9-9E4C-E137AA077834}" type="presOf" srcId="{680CE39A-C333-4546-A4BC-D63864B80E2C}" destId="{3E1FAB8F-C4A1-472B-B2BA-C5F489C8D9B5}" srcOrd="0" destOrd="1" presId="urn:microsoft.com/office/officeart/2011/layout/InterconnectedBlockProcess"/>
    <dgm:cxn modelId="{24AEFFF7-225F-44D2-BCDC-D38138A53079}" srcId="{98E32EDE-D6B1-490B-8C05-67614886C544}" destId="{4179A0BE-F349-4C21-B0C1-FF5BD6A21A5D}" srcOrd="0" destOrd="0" parTransId="{57932A78-F311-4254-AD6E-696BD2EF5FF0}" sibTransId="{D1685101-7EC0-4831-BFA4-F82DB65CB9A4}"/>
    <dgm:cxn modelId="{83163AAB-6F74-4D59-B0F7-189168E2400A}" type="presOf" srcId="{6479E9A1-3D16-4F19-A4B0-BA94572B5D6C}" destId="{BC13B35A-2F3A-43FA-AC2A-D99A1BAC322A}" srcOrd="1" destOrd="1" presId="urn:microsoft.com/office/officeart/2011/layout/InterconnectedBlockProcess"/>
    <dgm:cxn modelId="{CE2F67DF-A8D0-49EC-A698-E893BF5AECC4}" srcId="{9BCF7840-45FF-4091-9199-70197A2D58CD}" destId="{BA87B9E9-AF19-406F-8BE8-35034C4EFEC1}" srcOrd="2" destOrd="0" parTransId="{624A9DBF-CBFB-406D-BB61-DAF4D6D9DEEE}" sibTransId="{AC5E1719-CB98-4412-B8AD-C513C89750A6}"/>
    <dgm:cxn modelId="{71C37E8A-E1D0-4105-8D44-EE57C790A281}" type="presOf" srcId="{98E32EDE-D6B1-490B-8C05-67614886C544}" destId="{D2E4A65B-E030-4D49-8606-D4721B4129BA}" srcOrd="0" destOrd="0" presId="urn:microsoft.com/office/officeart/2011/layout/InterconnectedBlockProcess"/>
    <dgm:cxn modelId="{7C202D7C-7955-4901-A90B-01A80D216431}" srcId="{B1A166A6-5336-4479-8315-42047FC58BDE}" destId="{70FDB5CD-7E0D-490D-BBE4-8467EF5F8D67}" srcOrd="4" destOrd="0" parTransId="{5C0F2409-51F9-4C79-B47F-1F23DD0BE373}" sibTransId="{F3EF94A3-A888-4FDD-A449-0BE0BB1B23AF}"/>
    <dgm:cxn modelId="{255C6F1C-15D4-499A-AB0E-CA1222B98137}" type="presOf" srcId="{D05D9BA6-AB28-4E9B-A56F-8EE1664D8C7E}" destId="{3E1FAB8F-C4A1-472B-B2BA-C5F489C8D9B5}" srcOrd="0" destOrd="0" presId="urn:microsoft.com/office/officeart/2011/layout/InterconnectedBlockProcess"/>
    <dgm:cxn modelId="{ABBD63AA-8B63-4EC6-B7A7-1FE2341F74F2}" srcId="{B1A166A6-5336-4479-8315-42047FC58BDE}" destId="{9BCF7840-45FF-4091-9199-70197A2D58CD}" srcOrd="3" destOrd="0" parTransId="{BB19F745-06E6-4EBC-966D-90D73696FC40}" sibTransId="{20BA2084-C313-4B19-93A7-F2B1C12403E0}"/>
    <dgm:cxn modelId="{9F3061F1-2261-4BFB-9F7A-7A09049A5A8C}" type="presOf" srcId="{4179A0BE-F349-4C21-B0C1-FF5BD6A21A5D}" destId="{C636E99A-9556-4896-910F-7F13E62D994E}" srcOrd="0" destOrd="0" presId="urn:microsoft.com/office/officeart/2011/layout/InterconnectedBlockProcess"/>
    <dgm:cxn modelId="{E936038A-2BFC-41FB-A5C3-269BE8275472}" type="presOf" srcId="{95EAF202-9D2C-47CF-976C-3AE5172C10DD}" destId="{0B697C27-9C9F-42D8-AA2D-56170D9FEB80}" srcOrd="1" destOrd="1" presId="urn:microsoft.com/office/officeart/2011/layout/InterconnectedBlockProcess"/>
    <dgm:cxn modelId="{884E4F80-BA8D-47FD-A04B-856370C9ADCE}" type="presOf" srcId="{9DDA2D1A-87F6-41E8-96F1-987328FFCF11}" destId="{65DB4613-B217-4EA6-8A41-579D26BF5879}" srcOrd="0" destOrd="2" presId="urn:microsoft.com/office/officeart/2011/layout/InterconnectedBlockProcess"/>
    <dgm:cxn modelId="{13B3BB6D-F1C9-44E3-8D89-97052544CB32}" srcId="{59A305CC-C2B5-4CD7-A787-9A126F7F0F15}" destId="{7338D942-3146-4A1B-9C02-21A77F1C8319}" srcOrd="0" destOrd="0" parTransId="{BAC9569D-B212-401A-9671-FFAD9E1D14CA}" sibTransId="{F044FDE5-285E-4138-B719-30251989D9F5}"/>
    <dgm:cxn modelId="{0E344DEE-097E-4349-A5C7-F1C353B98BD5}" type="presOf" srcId="{FB00CB2E-DA4F-49CF-B785-23AEE7E46341}" destId="{27EBF7B4-6D7E-4B78-990B-EDBD008E4262}" srcOrd="0" destOrd="4" presId="urn:microsoft.com/office/officeart/2011/layout/InterconnectedBlockProcess"/>
    <dgm:cxn modelId="{F0CA467B-D1A7-41ED-B108-613710C1529F}" type="presOf" srcId="{70FDB5CD-7E0D-490D-BBE4-8467EF5F8D67}" destId="{E19BA5B2-91DF-44B5-9854-1FA7ECEC7BA5}" srcOrd="0" destOrd="0" presId="urn:microsoft.com/office/officeart/2011/layout/InterconnectedBlockProcess"/>
    <dgm:cxn modelId="{60D2DE2F-CE1D-4A78-A51E-8E5007622C2F}" type="presOf" srcId="{BABB38B3-20FE-4271-8D9B-964E578BE11E}" destId="{27EBF7B4-6D7E-4B78-990B-EDBD008E4262}" srcOrd="0" destOrd="3" presId="urn:microsoft.com/office/officeart/2011/layout/InterconnectedBlockProcess"/>
    <dgm:cxn modelId="{E67E6037-521A-4398-BAC3-303648BA1B5D}" type="presOf" srcId="{335FBADE-74A1-4CCE-9558-4DE624A03AA5}" destId="{2BEE218C-238F-4A80-A091-2EBC90A60CEE}" srcOrd="0" destOrd="2" presId="urn:microsoft.com/office/officeart/2011/layout/InterconnectedBlockProcess"/>
    <dgm:cxn modelId="{36E41312-99F8-4F74-B501-C04CFCAB6BE3}" srcId="{98E32EDE-D6B1-490B-8C05-67614886C544}" destId="{4B50025F-5DED-4344-9471-822B7E78F576}" srcOrd="2" destOrd="0" parTransId="{93F17A79-3E89-4A71-A917-B81CDAB6CC4A}" sibTransId="{CC89E33B-F78D-42DB-95CA-D7C9A36FF438}"/>
    <dgm:cxn modelId="{DECF611A-BD9C-499F-8BE7-3D2915EDBE62}" type="presOf" srcId="{3485CF2C-DB45-468A-B120-10CFE402D6F4}" destId="{C636E99A-9556-4896-910F-7F13E62D994E}" srcOrd="0" destOrd="1" presId="urn:microsoft.com/office/officeart/2011/layout/InterconnectedBlockProcess"/>
    <dgm:cxn modelId="{1F0F8BAB-8A44-478B-BF30-BBD47B997952}" srcId="{B1A166A6-5336-4479-8315-42047FC58BDE}" destId="{CFA7B90A-A617-4E0D-BE70-6CB014A3BDA5}" srcOrd="5" destOrd="0" parTransId="{223697E5-3773-4031-AA76-A6DDBA38A658}" sibTransId="{6F861DD3-74F4-4795-818C-E9AF8D17D5FD}"/>
    <dgm:cxn modelId="{E127C3D3-B48B-40BF-AC35-D16F64703C10}" type="presOf" srcId="{4B50025F-5DED-4344-9471-822B7E78F576}" destId="{C636E99A-9556-4896-910F-7F13E62D994E}" srcOrd="0" destOrd="2" presId="urn:microsoft.com/office/officeart/2011/layout/InterconnectedBlockProcess"/>
    <dgm:cxn modelId="{7B3275BC-D5F5-46D4-AF5E-AB37EF12625C}" srcId="{70FDB5CD-7E0D-490D-BBE4-8467EF5F8D67}" destId="{5E717E31-06F2-45F6-BF48-4521CF39D239}" srcOrd="0" destOrd="0" parTransId="{7DF2E303-70E9-49C1-A765-4B5EBBE587D5}" sibTransId="{E7C83540-C821-4025-9767-2DF2121531E1}"/>
    <dgm:cxn modelId="{9D908557-FB80-41BC-8F4C-C56107310676}" srcId="{9BCF7840-45FF-4091-9199-70197A2D58CD}" destId="{BABB38B3-20FE-4271-8D9B-964E578BE11E}" srcOrd="3" destOrd="0" parTransId="{8933D276-8B41-4A11-9511-31639F019132}" sibTransId="{83C3BEC6-F2AE-4D5B-B9D6-AD8EF8F6E9DD}"/>
    <dgm:cxn modelId="{52B7F0A8-8CAA-4B6B-8D7E-83697BEC044D}" type="presOf" srcId="{6479E9A1-3D16-4F19-A4B0-BA94572B5D6C}" destId="{D41DFAB9-9B84-4DD5-8757-1AAFA827E315}" srcOrd="0" destOrd="1" presId="urn:microsoft.com/office/officeart/2011/layout/InterconnectedBlockProcess"/>
    <dgm:cxn modelId="{CE1DF139-2381-427F-88DB-89014D2EBEC7}" type="presOf" srcId="{BDF0CEE3-73FD-4685-BC87-D2279FBDAFA3}" destId="{5DA6AB70-F101-492B-BD5E-3E50DF768064}" srcOrd="1" destOrd="1" presId="urn:microsoft.com/office/officeart/2011/layout/InterconnectedBlockProcess"/>
    <dgm:cxn modelId="{6FD0C496-A29F-4895-BD3C-01208F8FD05D}" type="presOf" srcId="{04ECF190-728F-46FC-9045-BFEB007C0F0A}" destId="{2BEE218C-238F-4A80-A091-2EBC90A60CEE}" srcOrd="0" destOrd="3" presId="urn:microsoft.com/office/officeart/2011/layout/InterconnectedBlockProcess"/>
    <dgm:cxn modelId="{82FCA59E-0055-4D20-A8AA-6FE0B7D847A4}" type="presOf" srcId="{AB4CE448-5297-4064-AEDC-04F27299D274}" destId="{0E541EA2-2407-49D3-9277-DCFA6DAA6578}" srcOrd="1" destOrd="0" presId="urn:microsoft.com/office/officeart/2011/layout/InterconnectedBlockProcess"/>
    <dgm:cxn modelId="{2BA669B7-1D2F-44BA-9736-E2530F4F221F}" srcId="{B1A166A6-5336-4479-8315-42047FC58BDE}" destId="{98E32EDE-D6B1-490B-8C05-67614886C544}" srcOrd="6" destOrd="0" parTransId="{11520B06-CD0B-438D-9C4F-ED8A8B68CB70}" sibTransId="{351B0BC2-5C49-431C-9884-DBABAF363A24}"/>
    <dgm:cxn modelId="{DD32DA24-373C-46BE-9AED-B3EA0A8B3749}" type="presOf" srcId="{5A13D0CE-85AA-4337-9D04-BE93FF87ECF4}" destId="{2AD67584-3119-45A7-8736-D8FD81BF6124}" srcOrd="1" destOrd="2" presId="urn:microsoft.com/office/officeart/2011/layout/InterconnectedBlockProcess"/>
    <dgm:cxn modelId="{29140509-F233-422E-9989-E7884E9B840C}" srcId="{70FDB5CD-7E0D-490D-BBE4-8467EF5F8D67}" destId="{5A13D0CE-85AA-4337-9D04-BE93FF87ECF4}" srcOrd="2" destOrd="0" parTransId="{CE5A9B5A-6F25-4F15-AC30-AAB963636DAB}" sibTransId="{85F7D782-01B9-4EE2-B8B3-F01CA26B8DB0}"/>
    <dgm:cxn modelId="{CABC25BD-4B9A-41A7-925F-C5764341DA88}" type="presOf" srcId="{BDF0CEE3-73FD-4685-BC87-D2279FBDAFA3}" destId="{2BEE218C-238F-4A80-A091-2EBC90A60CEE}" srcOrd="0" destOrd="1" presId="urn:microsoft.com/office/officeart/2011/layout/InterconnectedBlockProcess"/>
    <dgm:cxn modelId="{848732A1-478E-424C-8538-713828F01258}" type="presOf" srcId="{C8F4098C-39F0-4612-A4DD-D591DE9E1B54}" destId="{2BEE218C-238F-4A80-A091-2EBC90A60CEE}" srcOrd="0" destOrd="0" presId="urn:microsoft.com/office/officeart/2011/layout/InterconnectedBlockProcess"/>
    <dgm:cxn modelId="{47E7646B-D1D6-4D33-B498-152DD734D932}" type="presOf" srcId="{D05D9BA6-AB28-4E9B-A56F-8EE1664D8C7E}" destId="{895EC48A-2B9C-4FFD-9EC2-AE930C885BBD}" srcOrd="1" destOrd="0" presId="urn:microsoft.com/office/officeart/2011/layout/InterconnectedBlockProcess"/>
    <dgm:cxn modelId="{33F88DF3-163F-4067-A8C0-AB11E578133E}" type="presOf" srcId="{C23A661D-D37C-4450-9168-29A341928037}" destId="{53F2A53A-BEF9-4794-A381-800DB62CA06A}" srcOrd="0" destOrd="1" presId="urn:microsoft.com/office/officeart/2011/layout/InterconnectedBlockProcess"/>
    <dgm:cxn modelId="{09BC2F87-155C-458D-B29E-7032F4E49160}" srcId="{CFA7B90A-A617-4E0D-BE70-6CB014A3BDA5}" destId="{04ECF190-728F-46FC-9045-BFEB007C0F0A}" srcOrd="3" destOrd="0" parTransId="{74BFB92C-D046-482F-87DF-AA6352C396FD}" sibTransId="{48F0B556-2CAE-414D-BDF2-F86AA81C7B55}"/>
    <dgm:cxn modelId="{B0D2501D-20D2-4CE2-BE16-282F1BD0FDA7}" type="presOf" srcId="{3485CF2C-DB45-468A-B120-10CFE402D6F4}" destId="{F5EA32CB-5247-4E1E-9266-F632015FE682}" srcOrd="1" destOrd="1" presId="urn:microsoft.com/office/officeart/2011/layout/InterconnectedBlockProcess"/>
    <dgm:cxn modelId="{93A0B158-FE0A-4732-BB90-682788A385D1}" type="presOf" srcId="{FB00CB2E-DA4F-49CF-B785-23AEE7E46341}" destId="{0E541EA2-2407-49D3-9277-DCFA6DAA6578}" srcOrd="1" destOrd="4" presId="urn:microsoft.com/office/officeart/2011/layout/InterconnectedBlockProcess"/>
    <dgm:cxn modelId="{397128D8-2D22-4A90-A107-A8C804BDB9D9}" type="presOf" srcId="{72FF1848-8392-4FA1-9A83-D70CA7C91661}" destId="{0E541EA2-2407-49D3-9277-DCFA6DAA6578}" srcOrd="1" destOrd="1" presId="urn:microsoft.com/office/officeart/2011/layout/InterconnectedBlockProcess"/>
    <dgm:cxn modelId="{E3A940B0-8DD6-4AFD-AE25-EF0B9DA1B48A}" type="presOf" srcId="{707836C4-E7DE-4BFD-B8A4-FD5FA29DBA54}" destId="{0B697C27-9C9F-42D8-AA2D-56170D9FEB80}" srcOrd="1" destOrd="0" presId="urn:microsoft.com/office/officeart/2011/layout/InterconnectedBlockProcess"/>
    <dgm:cxn modelId="{0F488D62-27B4-4A40-A9D5-D5E1A6EF37EF}" srcId="{79E1DEEC-70D7-49D3-A1CE-8223FBD33DDB}" destId="{707836C4-E7DE-4BFD-B8A4-FD5FA29DBA54}" srcOrd="0" destOrd="0" parTransId="{C994685E-E447-4964-87C1-88EEA7B670BC}" sibTransId="{D543044E-D4BF-4F92-9C04-6D80329DF1AD}"/>
    <dgm:cxn modelId="{FC3A68EB-3259-440F-BBD3-1D1FCFF0D135}" type="presParOf" srcId="{3EE0C68B-CF52-48B0-940D-B3F465DA51CF}" destId="{987843E9-6162-4FCB-AB70-2CCF330639C4}" srcOrd="0" destOrd="0" presId="urn:microsoft.com/office/officeart/2011/layout/InterconnectedBlockProcess"/>
    <dgm:cxn modelId="{F4691525-3706-46AD-A51D-36F0A2EDE6B8}" type="presParOf" srcId="{987843E9-6162-4FCB-AB70-2CCF330639C4}" destId="{C636E99A-9556-4896-910F-7F13E62D994E}" srcOrd="0" destOrd="0" presId="urn:microsoft.com/office/officeart/2011/layout/InterconnectedBlockProcess"/>
    <dgm:cxn modelId="{55CDED7C-34F4-4B6E-82A6-CD772E0A3793}" type="presParOf" srcId="{3EE0C68B-CF52-48B0-940D-B3F465DA51CF}" destId="{F5EA32CB-5247-4E1E-9266-F632015FE682}" srcOrd="1" destOrd="0" presId="urn:microsoft.com/office/officeart/2011/layout/InterconnectedBlockProcess"/>
    <dgm:cxn modelId="{A9A88124-6F76-4DC9-BE1C-A99FE503FF5E}" type="presParOf" srcId="{3EE0C68B-CF52-48B0-940D-B3F465DA51CF}" destId="{D2E4A65B-E030-4D49-8606-D4721B4129BA}" srcOrd="2" destOrd="0" presId="urn:microsoft.com/office/officeart/2011/layout/InterconnectedBlockProcess"/>
    <dgm:cxn modelId="{E395E124-00B5-48D5-B4F4-89B25846C55E}" type="presParOf" srcId="{3EE0C68B-CF52-48B0-940D-B3F465DA51CF}" destId="{51CD4A1E-64DD-423D-BD6B-B6219CF0397D}" srcOrd="3" destOrd="0" presId="urn:microsoft.com/office/officeart/2011/layout/InterconnectedBlockProcess"/>
    <dgm:cxn modelId="{BDFB4156-7A5D-4D76-97FB-A64702308973}" type="presParOf" srcId="{51CD4A1E-64DD-423D-BD6B-B6219CF0397D}" destId="{2BEE218C-238F-4A80-A091-2EBC90A60CEE}" srcOrd="0" destOrd="0" presId="urn:microsoft.com/office/officeart/2011/layout/InterconnectedBlockProcess"/>
    <dgm:cxn modelId="{A2EA0BC4-87A6-438D-AB8A-2E4D9647460D}" type="presParOf" srcId="{3EE0C68B-CF52-48B0-940D-B3F465DA51CF}" destId="{5DA6AB70-F101-492B-BD5E-3E50DF768064}" srcOrd="4" destOrd="0" presId="urn:microsoft.com/office/officeart/2011/layout/InterconnectedBlockProcess"/>
    <dgm:cxn modelId="{4F001EF8-154F-4D31-919C-3D5AF17D9682}" type="presParOf" srcId="{3EE0C68B-CF52-48B0-940D-B3F465DA51CF}" destId="{FA3C5EE2-C602-40EB-B009-5728E522370E}" srcOrd="5" destOrd="0" presId="urn:microsoft.com/office/officeart/2011/layout/InterconnectedBlockProcess"/>
    <dgm:cxn modelId="{F1DE4C77-70EA-469C-96FC-EC112A663CC0}" type="presParOf" srcId="{3EE0C68B-CF52-48B0-940D-B3F465DA51CF}" destId="{8846C027-B46A-4DFD-ADA4-DA90BC271971}" srcOrd="6" destOrd="0" presId="urn:microsoft.com/office/officeart/2011/layout/InterconnectedBlockProcess"/>
    <dgm:cxn modelId="{1152B011-2FEE-4B7F-AA87-BA4D45450C2F}" type="presParOf" srcId="{8846C027-B46A-4DFD-ADA4-DA90BC271971}" destId="{53F2A53A-BEF9-4794-A381-800DB62CA06A}" srcOrd="0" destOrd="0" presId="urn:microsoft.com/office/officeart/2011/layout/InterconnectedBlockProcess"/>
    <dgm:cxn modelId="{2E85A6F5-EDB7-4080-A159-9C5ABA2C84D8}" type="presParOf" srcId="{3EE0C68B-CF52-48B0-940D-B3F465DA51CF}" destId="{2AD67584-3119-45A7-8736-D8FD81BF6124}" srcOrd="7" destOrd="0" presId="urn:microsoft.com/office/officeart/2011/layout/InterconnectedBlockProcess"/>
    <dgm:cxn modelId="{F063D9A1-2703-416A-8C6F-4B44EE59949C}" type="presParOf" srcId="{3EE0C68B-CF52-48B0-940D-B3F465DA51CF}" destId="{E19BA5B2-91DF-44B5-9854-1FA7ECEC7BA5}" srcOrd="8" destOrd="0" presId="urn:microsoft.com/office/officeart/2011/layout/InterconnectedBlockProcess"/>
    <dgm:cxn modelId="{EB624102-A26A-434C-A00F-6AFBB1D0E1E2}" type="presParOf" srcId="{3EE0C68B-CF52-48B0-940D-B3F465DA51CF}" destId="{BA19F761-D7DF-4D63-A543-C4125E7DEE60}" srcOrd="9" destOrd="0" presId="urn:microsoft.com/office/officeart/2011/layout/InterconnectedBlockProcess"/>
    <dgm:cxn modelId="{343A024C-F88C-4051-8C29-6A47000AFD8F}" type="presParOf" srcId="{BA19F761-D7DF-4D63-A543-C4125E7DEE60}" destId="{27EBF7B4-6D7E-4B78-990B-EDBD008E4262}" srcOrd="0" destOrd="0" presId="urn:microsoft.com/office/officeart/2011/layout/InterconnectedBlockProcess"/>
    <dgm:cxn modelId="{8619E2FA-AFDA-4BEA-B4A7-AEA7FBD28FF0}" type="presParOf" srcId="{3EE0C68B-CF52-48B0-940D-B3F465DA51CF}" destId="{0E541EA2-2407-49D3-9277-DCFA6DAA6578}" srcOrd="10" destOrd="0" presId="urn:microsoft.com/office/officeart/2011/layout/InterconnectedBlockProcess"/>
    <dgm:cxn modelId="{20C5FCEA-4511-4C82-A9E7-34CB6E758FA0}" type="presParOf" srcId="{3EE0C68B-CF52-48B0-940D-B3F465DA51CF}" destId="{42B4FBBA-9DA9-42D9-AA8A-A35504C8E94A}" srcOrd="11" destOrd="0" presId="urn:microsoft.com/office/officeart/2011/layout/InterconnectedBlockProcess"/>
    <dgm:cxn modelId="{B703922E-C463-4A7C-9995-3E88B8FC4F7A}" type="presParOf" srcId="{3EE0C68B-CF52-48B0-940D-B3F465DA51CF}" destId="{089ABE92-BC74-481F-AF83-FDBEBF0FF123}" srcOrd="12" destOrd="0" presId="urn:microsoft.com/office/officeart/2011/layout/InterconnectedBlockProcess"/>
    <dgm:cxn modelId="{1D57503C-B51A-4B52-8C42-431249BF1B77}" type="presParOf" srcId="{089ABE92-BC74-481F-AF83-FDBEBF0FF123}" destId="{65DB4613-B217-4EA6-8A41-579D26BF5879}" srcOrd="0" destOrd="0" presId="urn:microsoft.com/office/officeart/2011/layout/InterconnectedBlockProcess"/>
    <dgm:cxn modelId="{BB08560B-0E46-4839-AD20-B6B4279BC8F9}" type="presParOf" srcId="{3EE0C68B-CF52-48B0-940D-B3F465DA51CF}" destId="{0B697C27-9C9F-42D8-AA2D-56170D9FEB80}" srcOrd="13" destOrd="0" presId="urn:microsoft.com/office/officeart/2011/layout/InterconnectedBlockProcess"/>
    <dgm:cxn modelId="{0EBBDEDC-2461-4354-81DA-38654173465A}" type="presParOf" srcId="{3EE0C68B-CF52-48B0-940D-B3F465DA51CF}" destId="{2C24F5D6-309A-4622-BFDD-01C3EE83D603}" srcOrd="14" destOrd="0" presId="urn:microsoft.com/office/officeart/2011/layout/InterconnectedBlockProcess"/>
    <dgm:cxn modelId="{DF7B075C-487A-46A3-9AC8-A11C03DCECA2}" type="presParOf" srcId="{3EE0C68B-CF52-48B0-940D-B3F465DA51CF}" destId="{60428CC2-EF8C-47C0-88E4-423773F2FCDE}" srcOrd="15" destOrd="0" presId="urn:microsoft.com/office/officeart/2011/layout/InterconnectedBlockProcess"/>
    <dgm:cxn modelId="{AA0C3D3C-A538-4670-963F-CD246D5CE7F5}" type="presParOf" srcId="{60428CC2-EF8C-47C0-88E4-423773F2FCDE}" destId="{3E1FAB8F-C4A1-472B-B2BA-C5F489C8D9B5}" srcOrd="0" destOrd="0" presId="urn:microsoft.com/office/officeart/2011/layout/InterconnectedBlockProcess"/>
    <dgm:cxn modelId="{419D3C0D-C291-44C9-AB89-DE17BDEA6510}" type="presParOf" srcId="{3EE0C68B-CF52-48B0-940D-B3F465DA51CF}" destId="{895EC48A-2B9C-4FFD-9EC2-AE930C885BBD}" srcOrd="16" destOrd="0" presId="urn:microsoft.com/office/officeart/2011/layout/InterconnectedBlockProcess"/>
    <dgm:cxn modelId="{B31E1B25-D041-4E07-8D64-4E516766405D}" type="presParOf" srcId="{3EE0C68B-CF52-48B0-940D-B3F465DA51CF}" destId="{D496A807-2463-4426-8284-B457FAC5F20F}" srcOrd="17" destOrd="0" presId="urn:microsoft.com/office/officeart/2011/layout/InterconnectedBlockProcess"/>
    <dgm:cxn modelId="{5FCFF4CB-C664-4759-B038-5A5967E7F887}" type="presParOf" srcId="{3EE0C68B-CF52-48B0-940D-B3F465DA51CF}" destId="{71688E41-E394-434C-97A5-D23A47B2CE2D}" srcOrd="18" destOrd="0" presId="urn:microsoft.com/office/officeart/2011/layout/InterconnectedBlockProcess"/>
    <dgm:cxn modelId="{5DF5402B-DB87-453A-84E2-845DB5C27F8D}" type="presParOf" srcId="{71688E41-E394-434C-97A5-D23A47B2CE2D}" destId="{D41DFAB9-9B84-4DD5-8757-1AAFA827E315}" srcOrd="0" destOrd="0" presId="urn:microsoft.com/office/officeart/2011/layout/InterconnectedBlockProcess"/>
    <dgm:cxn modelId="{1954F7C3-AE30-4D96-9B76-4F0AC13FB945}" type="presParOf" srcId="{3EE0C68B-CF52-48B0-940D-B3F465DA51CF}" destId="{BC13B35A-2F3A-43FA-AC2A-D99A1BAC322A}" srcOrd="19" destOrd="0" presId="urn:microsoft.com/office/officeart/2011/layout/InterconnectedBlockProcess"/>
    <dgm:cxn modelId="{62346EF5-71F7-481F-8F0A-DE5A6E468221}" type="presParOf" srcId="{3EE0C68B-CF52-48B0-940D-B3F465DA51CF}" destId="{54AA0508-F5F2-4E6A-AB89-285AA438CF84}" srcOrd="20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30D313-2EB5-4CA4-A8AF-BE7283BD0A3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7921737-4B45-40C4-80BC-883A6693D41B}">
      <dgm:prSet phldrT="[Text]" custT="1"/>
      <dgm:spPr/>
      <dgm:t>
        <a:bodyPr/>
        <a:lstStyle/>
        <a:p>
          <a:r>
            <a:rPr lang="en-US" sz="900" dirty="0" smtClean="0"/>
            <a:t>ART SHOWCASE </a:t>
          </a:r>
          <a:endParaRPr lang="en-US" sz="900" dirty="0"/>
        </a:p>
      </dgm:t>
    </dgm:pt>
    <dgm:pt modelId="{5A86EEAA-A1CA-4A2C-B9FE-24CEA5E6FF2C}" type="parTrans" cxnId="{F706E3EE-1A77-4678-8859-21848A002E23}">
      <dgm:prSet/>
      <dgm:spPr/>
      <dgm:t>
        <a:bodyPr/>
        <a:lstStyle/>
        <a:p>
          <a:endParaRPr lang="en-US" sz="2000"/>
        </a:p>
      </dgm:t>
    </dgm:pt>
    <dgm:pt modelId="{29049DEA-94D1-432E-B4B0-50B74DD3F09D}" type="sibTrans" cxnId="{F706E3EE-1A77-4678-8859-21848A002E23}">
      <dgm:prSet/>
      <dgm:spPr/>
      <dgm:t>
        <a:bodyPr/>
        <a:lstStyle/>
        <a:p>
          <a:endParaRPr lang="en-US" sz="2000"/>
        </a:p>
      </dgm:t>
    </dgm:pt>
    <dgm:pt modelId="{0ED0D668-735E-4EAE-9660-4ACB58526D09}">
      <dgm:prSet phldrT="[Text]" custT="1"/>
      <dgm:spPr/>
      <dgm:t>
        <a:bodyPr/>
        <a:lstStyle/>
        <a:p>
          <a:r>
            <a:rPr lang="en-US" sz="900" dirty="0" smtClean="0"/>
            <a:t>CAREER DAY</a:t>
          </a:r>
          <a:endParaRPr lang="en-US" sz="900" dirty="0"/>
        </a:p>
      </dgm:t>
    </dgm:pt>
    <dgm:pt modelId="{C68C2E68-F800-475C-9679-C01FCDF2F339}" type="parTrans" cxnId="{F7B1D971-4CDB-4E76-BA09-4883B14D845C}">
      <dgm:prSet/>
      <dgm:spPr/>
      <dgm:t>
        <a:bodyPr/>
        <a:lstStyle/>
        <a:p>
          <a:endParaRPr lang="en-US" sz="2000"/>
        </a:p>
      </dgm:t>
    </dgm:pt>
    <dgm:pt modelId="{A4AC9514-EA5E-4A46-B05F-EAD6C83A5F1C}" type="sibTrans" cxnId="{F7B1D971-4CDB-4E76-BA09-4883B14D845C}">
      <dgm:prSet/>
      <dgm:spPr/>
      <dgm:t>
        <a:bodyPr/>
        <a:lstStyle/>
        <a:p>
          <a:endParaRPr lang="en-US" sz="2000"/>
        </a:p>
      </dgm:t>
    </dgm:pt>
    <dgm:pt modelId="{07BDED8B-2804-4DED-8748-06BAD431B5FA}">
      <dgm:prSet phldrT="[Text]" custT="1"/>
      <dgm:spPr/>
      <dgm:t>
        <a:bodyPr/>
        <a:lstStyle/>
        <a:p>
          <a:r>
            <a:rPr lang="en-US" sz="1050" b="1" dirty="0" smtClean="0"/>
            <a:t>JUNE 1, 2019</a:t>
          </a:r>
          <a:endParaRPr lang="en-US" sz="1050" b="1" dirty="0"/>
        </a:p>
      </dgm:t>
    </dgm:pt>
    <dgm:pt modelId="{5D83D2C5-EC32-41C6-87B4-E5CBC23417EA}" type="parTrans" cxnId="{14DD102C-F70B-41EC-8828-932BBB7497FF}">
      <dgm:prSet/>
      <dgm:spPr/>
      <dgm:t>
        <a:bodyPr/>
        <a:lstStyle/>
        <a:p>
          <a:endParaRPr lang="en-US" sz="2000"/>
        </a:p>
      </dgm:t>
    </dgm:pt>
    <dgm:pt modelId="{795B9ADA-DC78-4FFB-853F-F68FF13F5C5A}" type="sibTrans" cxnId="{14DD102C-F70B-41EC-8828-932BBB7497FF}">
      <dgm:prSet/>
      <dgm:spPr/>
      <dgm:t>
        <a:bodyPr/>
        <a:lstStyle/>
        <a:p>
          <a:endParaRPr lang="en-US" sz="2000"/>
        </a:p>
      </dgm:t>
    </dgm:pt>
    <dgm:pt modelId="{7EBD6A4B-5381-4F86-B0B2-FE2BE82701FE}">
      <dgm:prSet phldrT="[Text]" custT="1"/>
      <dgm:spPr/>
      <dgm:t>
        <a:bodyPr/>
        <a:lstStyle/>
        <a:p>
          <a:r>
            <a:rPr lang="en-US" sz="900" dirty="0" smtClean="0"/>
            <a:t> CO2023 – BLOCK PARTY</a:t>
          </a:r>
          <a:endParaRPr lang="en-US" sz="900" dirty="0"/>
        </a:p>
      </dgm:t>
    </dgm:pt>
    <dgm:pt modelId="{A37CB009-F9EE-45F9-AC44-B075746FF2A9}" type="parTrans" cxnId="{86D50B3C-1A55-40F4-815D-9AE5F84A654C}">
      <dgm:prSet/>
      <dgm:spPr/>
      <dgm:t>
        <a:bodyPr/>
        <a:lstStyle/>
        <a:p>
          <a:endParaRPr lang="en-US" sz="2000"/>
        </a:p>
      </dgm:t>
    </dgm:pt>
    <dgm:pt modelId="{0E2C4396-D4F4-4FA2-B2D3-59751C1194B0}" type="sibTrans" cxnId="{86D50B3C-1A55-40F4-815D-9AE5F84A654C}">
      <dgm:prSet/>
      <dgm:spPr/>
      <dgm:t>
        <a:bodyPr/>
        <a:lstStyle/>
        <a:p>
          <a:endParaRPr lang="en-US" sz="2000"/>
        </a:p>
      </dgm:t>
    </dgm:pt>
    <dgm:pt modelId="{33613CFA-5179-4E37-A714-27B439EC4BFC}">
      <dgm:prSet phldrT="[Text]" custT="1"/>
      <dgm:spPr/>
      <dgm:t>
        <a:bodyPr/>
        <a:lstStyle/>
        <a:p>
          <a:r>
            <a:rPr lang="en-US" sz="900" dirty="0" smtClean="0"/>
            <a:t>SCHOOL AMUSEMENT PARK FIELD TRIP </a:t>
          </a:r>
          <a:endParaRPr lang="en-US" sz="900" dirty="0"/>
        </a:p>
      </dgm:t>
    </dgm:pt>
    <dgm:pt modelId="{32527052-DE6A-4DD6-B43E-1D8B2E062866}" type="parTrans" cxnId="{462AC465-D7F6-4047-B8AA-8E733D243327}">
      <dgm:prSet/>
      <dgm:spPr/>
      <dgm:t>
        <a:bodyPr/>
        <a:lstStyle/>
        <a:p>
          <a:endParaRPr lang="en-US" sz="2000"/>
        </a:p>
      </dgm:t>
    </dgm:pt>
    <dgm:pt modelId="{B9BC49C1-E6A6-4027-8AC9-DC8DDC7736A9}" type="sibTrans" cxnId="{462AC465-D7F6-4047-B8AA-8E733D243327}">
      <dgm:prSet/>
      <dgm:spPr/>
      <dgm:t>
        <a:bodyPr/>
        <a:lstStyle/>
        <a:p>
          <a:endParaRPr lang="en-US" sz="2000"/>
        </a:p>
      </dgm:t>
    </dgm:pt>
    <dgm:pt modelId="{CD412A54-6131-43C6-AE42-0433B1462CEC}">
      <dgm:prSet phldrT="[Text]" custT="1"/>
      <dgm:spPr/>
      <dgm:t>
        <a:bodyPr/>
        <a:lstStyle/>
        <a:p>
          <a:r>
            <a:rPr lang="en-US" sz="1050" b="1" dirty="0" smtClean="0"/>
            <a:t>JUNE 13, 2019</a:t>
          </a:r>
          <a:endParaRPr lang="en-US" sz="1050" b="1" dirty="0"/>
        </a:p>
      </dgm:t>
    </dgm:pt>
    <dgm:pt modelId="{4AECEDFB-2D29-4C69-9211-5A869773DE3D}" type="parTrans" cxnId="{E80A47F7-AE45-4935-AAF1-6F0E4907F524}">
      <dgm:prSet/>
      <dgm:spPr/>
      <dgm:t>
        <a:bodyPr/>
        <a:lstStyle/>
        <a:p>
          <a:endParaRPr lang="en-US" sz="2000"/>
        </a:p>
      </dgm:t>
    </dgm:pt>
    <dgm:pt modelId="{85B988EA-8A9D-4566-B589-90A5EF1C7239}" type="sibTrans" cxnId="{E80A47F7-AE45-4935-AAF1-6F0E4907F524}">
      <dgm:prSet/>
      <dgm:spPr/>
      <dgm:t>
        <a:bodyPr/>
        <a:lstStyle/>
        <a:p>
          <a:endParaRPr lang="en-US" sz="2000"/>
        </a:p>
      </dgm:t>
    </dgm:pt>
    <dgm:pt modelId="{80390C9C-80A7-4930-AB95-217E7222EF2D}">
      <dgm:prSet phldrT="[Text]" custT="1"/>
      <dgm:spPr/>
      <dgm:t>
        <a:bodyPr/>
        <a:lstStyle/>
        <a:p>
          <a:r>
            <a:rPr lang="en-US" sz="1050" b="1" dirty="0" smtClean="0"/>
            <a:t>JUNE 14, 2019</a:t>
          </a:r>
          <a:endParaRPr lang="en-US" sz="1050" b="1" dirty="0"/>
        </a:p>
      </dgm:t>
    </dgm:pt>
    <dgm:pt modelId="{16455A0F-9D9D-48AA-8850-EAC6F8FB7E14}" type="parTrans" cxnId="{1E516A8D-1113-4A2E-AE00-F29213FA7E13}">
      <dgm:prSet/>
      <dgm:spPr/>
      <dgm:t>
        <a:bodyPr/>
        <a:lstStyle/>
        <a:p>
          <a:endParaRPr lang="en-US" sz="2000"/>
        </a:p>
      </dgm:t>
    </dgm:pt>
    <dgm:pt modelId="{891DE63A-8AE8-4AC9-893C-17742771EA89}" type="sibTrans" cxnId="{1E516A8D-1113-4A2E-AE00-F29213FA7E13}">
      <dgm:prSet/>
      <dgm:spPr/>
      <dgm:t>
        <a:bodyPr/>
        <a:lstStyle/>
        <a:p>
          <a:endParaRPr lang="en-US" sz="2000"/>
        </a:p>
      </dgm:t>
    </dgm:pt>
    <dgm:pt modelId="{105C7D3A-20A1-45E4-AEB7-FCB33251D284}">
      <dgm:prSet phldrT="[Text]" custT="1"/>
      <dgm:spPr/>
      <dgm:t>
        <a:bodyPr/>
        <a:lstStyle/>
        <a:p>
          <a:r>
            <a:rPr lang="en-US" sz="900" dirty="0" smtClean="0"/>
            <a:t> CO2020 –PICTURE DAY</a:t>
          </a:r>
          <a:endParaRPr lang="en-US" sz="900" dirty="0"/>
        </a:p>
      </dgm:t>
    </dgm:pt>
    <dgm:pt modelId="{91DC0B70-C4F3-4F9C-A55D-483EB6FB137E}" type="parTrans" cxnId="{CE5DF01C-72DD-4509-84D7-EDD13F225DB0}">
      <dgm:prSet/>
      <dgm:spPr/>
      <dgm:t>
        <a:bodyPr/>
        <a:lstStyle/>
        <a:p>
          <a:endParaRPr lang="en-US" sz="2000"/>
        </a:p>
      </dgm:t>
    </dgm:pt>
    <dgm:pt modelId="{CFFD616B-9BC1-4181-ABBD-B4B68BF8F697}" type="sibTrans" cxnId="{CE5DF01C-72DD-4509-84D7-EDD13F225DB0}">
      <dgm:prSet/>
      <dgm:spPr/>
      <dgm:t>
        <a:bodyPr/>
        <a:lstStyle/>
        <a:p>
          <a:endParaRPr lang="en-US" sz="2000"/>
        </a:p>
      </dgm:t>
    </dgm:pt>
    <dgm:pt modelId="{35524D26-AC62-44F2-BCE7-FE252972D19D}">
      <dgm:prSet phldrT="[Text]" custT="1"/>
      <dgm:spPr/>
      <dgm:t>
        <a:bodyPr/>
        <a:lstStyle/>
        <a:p>
          <a:r>
            <a:rPr lang="en-US" sz="900" dirty="0" smtClean="0"/>
            <a:t>NEW STUDENT TESTING &amp; ORIENTATION</a:t>
          </a:r>
          <a:endParaRPr lang="en-US" sz="900" dirty="0"/>
        </a:p>
      </dgm:t>
    </dgm:pt>
    <dgm:pt modelId="{09F7BBD7-AFB6-4055-8272-3E08E0CDAA2B}" type="parTrans" cxnId="{DB969229-2514-4230-9C22-DCE99559D3F0}">
      <dgm:prSet/>
      <dgm:spPr/>
      <dgm:t>
        <a:bodyPr/>
        <a:lstStyle/>
        <a:p>
          <a:endParaRPr lang="en-US" sz="2000"/>
        </a:p>
      </dgm:t>
    </dgm:pt>
    <dgm:pt modelId="{0FB54CBA-B41D-42F0-9370-4CFD02E03FC3}" type="sibTrans" cxnId="{DB969229-2514-4230-9C22-DCE99559D3F0}">
      <dgm:prSet/>
      <dgm:spPr/>
      <dgm:t>
        <a:bodyPr/>
        <a:lstStyle/>
        <a:p>
          <a:endParaRPr lang="en-US" sz="2000"/>
        </a:p>
      </dgm:t>
    </dgm:pt>
    <dgm:pt modelId="{D8CC3B0A-AD1F-49C6-ABE6-49AE3452DE92}">
      <dgm:prSet phldrT="[Text]" custT="1"/>
      <dgm:spPr/>
      <dgm:t>
        <a:bodyPr/>
        <a:lstStyle/>
        <a:p>
          <a:r>
            <a:rPr lang="en-US" sz="1050" b="1" dirty="0" smtClean="0"/>
            <a:t>MAY 31, 2019</a:t>
          </a:r>
          <a:endParaRPr lang="en-US" sz="1050" b="1" dirty="0"/>
        </a:p>
      </dgm:t>
    </dgm:pt>
    <dgm:pt modelId="{F92F785F-5009-42FB-B036-29FB9986ED39}" type="parTrans" cxnId="{8848D7CF-E6CE-4BCC-894E-168608751CD9}">
      <dgm:prSet/>
      <dgm:spPr/>
      <dgm:t>
        <a:bodyPr/>
        <a:lstStyle/>
        <a:p>
          <a:endParaRPr lang="en-US" sz="2000"/>
        </a:p>
      </dgm:t>
    </dgm:pt>
    <dgm:pt modelId="{D2E05A94-3EA9-4631-9FBB-0570A4717B87}" type="sibTrans" cxnId="{8848D7CF-E6CE-4BCC-894E-168608751CD9}">
      <dgm:prSet/>
      <dgm:spPr/>
      <dgm:t>
        <a:bodyPr/>
        <a:lstStyle/>
        <a:p>
          <a:endParaRPr lang="en-US" sz="2000"/>
        </a:p>
      </dgm:t>
    </dgm:pt>
    <dgm:pt modelId="{36CCCBCD-7289-4A75-A5E6-E7E9C345DD3C}">
      <dgm:prSet phldrT="[Text]" custT="1"/>
      <dgm:spPr/>
      <dgm:t>
        <a:bodyPr/>
        <a:lstStyle/>
        <a:p>
          <a:r>
            <a:rPr lang="en-US" sz="1050" b="1" dirty="0" smtClean="0"/>
            <a:t>JUNE 11, 2019</a:t>
          </a:r>
          <a:endParaRPr lang="en-US" sz="1050" b="1" dirty="0"/>
        </a:p>
      </dgm:t>
    </dgm:pt>
    <dgm:pt modelId="{D48A8255-0B06-4822-98C0-1F2E3CCAC220}" type="parTrans" cxnId="{A450D9F4-7214-46C3-B4FB-A7EFDB77BF07}">
      <dgm:prSet/>
      <dgm:spPr/>
      <dgm:t>
        <a:bodyPr/>
        <a:lstStyle/>
        <a:p>
          <a:endParaRPr lang="en-US" sz="2000"/>
        </a:p>
      </dgm:t>
    </dgm:pt>
    <dgm:pt modelId="{763FBDB5-0B23-43E0-9141-4EC5C6F8335C}" type="sibTrans" cxnId="{A450D9F4-7214-46C3-B4FB-A7EFDB77BF07}">
      <dgm:prSet/>
      <dgm:spPr/>
      <dgm:t>
        <a:bodyPr/>
        <a:lstStyle/>
        <a:p>
          <a:endParaRPr lang="en-US" sz="2000"/>
        </a:p>
      </dgm:t>
    </dgm:pt>
    <dgm:pt modelId="{436CD000-AF8A-4028-8C98-EC4AC89BAB5C}">
      <dgm:prSet phldrT="[Text]" custT="1"/>
      <dgm:spPr/>
      <dgm:t>
        <a:bodyPr/>
        <a:lstStyle/>
        <a:p>
          <a:r>
            <a:rPr lang="en-US" sz="1050" b="1" dirty="0" smtClean="0"/>
            <a:t>JUNE 12, 2019</a:t>
          </a:r>
          <a:endParaRPr lang="en-US" sz="1050" b="1" dirty="0"/>
        </a:p>
      </dgm:t>
    </dgm:pt>
    <dgm:pt modelId="{C5704F2F-C59B-4DEF-9FAC-7E0B0AF94633}" type="parTrans" cxnId="{D3B93150-3F57-4E14-843C-B93D240EFBD2}">
      <dgm:prSet/>
      <dgm:spPr/>
      <dgm:t>
        <a:bodyPr/>
        <a:lstStyle/>
        <a:p>
          <a:endParaRPr lang="en-US" sz="2000"/>
        </a:p>
      </dgm:t>
    </dgm:pt>
    <dgm:pt modelId="{27F61C86-075D-40D9-9DAA-0267F9BDF906}" type="sibTrans" cxnId="{D3B93150-3F57-4E14-843C-B93D240EFBD2}">
      <dgm:prSet/>
      <dgm:spPr/>
      <dgm:t>
        <a:bodyPr/>
        <a:lstStyle/>
        <a:p>
          <a:endParaRPr lang="en-US" sz="2000"/>
        </a:p>
      </dgm:t>
    </dgm:pt>
    <dgm:pt modelId="{A9894F5F-A1F2-4959-8D5E-3A136902EDEB}">
      <dgm:prSet phldrT="[Text]" custT="1"/>
      <dgm:spPr/>
      <dgm:t>
        <a:bodyPr/>
        <a:lstStyle/>
        <a:p>
          <a:r>
            <a:rPr lang="en-US" sz="900" dirty="0" smtClean="0"/>
            <a:t>8</a:t>
          </a:r>
          <a:r>
            <a:rPr lang="en-US" sz="900" baseline="30000" dirty="0" smtClean="0"/>
            <a:t>TH</a:t>
          </a:r>
          <a:r>
            <a:rPr lang="en-US" sz="900" dirty="0" smtClean="0"/>
            <a:t> GRADE PROMOTION</a:t>
          </a:r>
          <a:endParaRPr lang="en-US" sz="900" dirty="0"/>
        </a:p>
      </dgm:t>
    </dgm:pt>
    <dgm:pt modelId="{0AD3A4A1-1792-4A77-8F81-A66AD020AF55}" type="parTrans" cxnId="{7AD4AFC7-A773-4C1A-8EC3-73285454D309}">
      <dgm:prSet/>
      <dgm:spPr/>
      <dgm:t>
        <a:bodyPr/>
        <a:lstStyle/>
        <a:p>
          <a:endParaRPr lang="en-US" sz="2000"/>
        </a:p>
      </dgm:t>
    </dgm:pt>
    <dgm:pt modelId="{B862E894-1208-4926-BCEF-1C6DAFF4E63C}" type="sibTrans" cxnId="{7AD4AFC7-A773-4C1A-8EC3-73285454D309}">
      <dgm:prSet/>
      <dgm:spPr/>
      <dgm:t>
        <a:bodyPr/>
        <a:lstStyle/>
        <a:p>
          <a:endParaRPr lang="en-US" sz="2000"/>
        </a:p>
      </dgm:t>
    </dgm:pt>
    <dgm:pt modelId="{27CEDE0D-07EC-4239-A178-9154EE3A2FE6}">
      <dgm:prSet phldrT="[Text]" custT="1"/>
      <dgm:spPr/>
      <dgm:t>
        <a:bodyPr/>
        <a:lstStyle/>
        <a:p>
          <a:r>
            <a:rPr lang="en-US" sz="900" dirty="0" smtClean="0"/>
            <a:t>FIELD DAY </a:t>
          </a:r>
          <a:endParaRPr lang="en-US" sz="900" dirty="0"/>
        </a:p>
      </dgm:t>
    </dgm:pt>
    <dgm:pt modelId="{4989AE3E-47DA-44C7-A901-52DE83F233BF}" type="parTrans" cxnId="{32F7DD41-7804-454B-B61C-B275099C6D46}">
      <dgm:prSet/>
      <dgm:spPr/>
      <dgm:t>
        <a:bodyPr/>
        <a:lstStyle/>
        <a:p>
          <a:endParaRPr lang="en-US" sz="2000"/>
        </a:p>
      </dgm:t>
    </dgm:pt>
    <dgm:pt modelId="{13AC73D4-7B39-4F82-9CA0-B1FB2D5BF64B}" type="sibTrans" cxnId="{32F7DD41-7804-454B-B61C-B275099C6D46}">
      <dgm:prSet/>
      <dgm:spPr/>
      <dgm:t>
        <a:bodyPr/>
        <a:lstStyle/>
        <a:p>
          <a:endParaRPr lang="en-US" sz="2000"/>
        </a:p>
      </dgm:t>
    </dgm:pt>
    <dgm:pt modelId="{B909E0F4-16A5-4B7B-AA6F-B033FACCD284}">
      <dgm:prSet phldrT="[Text]" custT="1"/>
      <dgm:spPr/>
      <dgm:t>
        <a:bodyPr/>
        <a:lstStyle/>
        <a:p>
          <a:r>
            <a:rPr lang="en-US" sz="900" dirty="0" smtClean="0"/>
            <a:t>2-HOUR EARLY DISMISSAL</a:t>
          </a:r>
          <a:endParaRPr lang="en-US" sz="900" dirty="0"/>
        </a:p>
      </dgm:t>
    </dgm:pt>
    <dgm:pt modelId="{251713D9-CEA3-43D3-BF5C-D5C1930D5B46}" type="parTrans" cxnId="{1F64F662-E23B-4900-8F12-4B8CFF300D9C}">
      <dgm:prSet/>
      <dgm:spPr/>
      <dgm:t>
        <a:bodyPr/>
        <a:lstStyle/>
        <a:p>
          <a:endParaRPr lang="en-US" sz="2000"/>
        </a:p>
      </dgm:t>
    </dgm:pt>
    <dgm:pt modelId="{5952F639-6BF5-41FD-BCC7-DF883260CE7B}" type="sibTrans" cxnId="{1F64F662-E23B-4900-8F12-4B8CFF300D9C}">
      <dgm:prSet/>
      <dgm:spPr/>
      <dgm:t>
        <a:bodyPr/>
        <a:lstStyle/>
        <a:p>
          <a:endParaRPr lang="en-US" sz="2000"/>
        </a:p>
      </dgm:t>
    </dgm:pt>
    <dgm:pt modelId="{4D2A8282-E3E8-4724-9585-B83CC85B575D}">
      <dgm:prSet phldrT="[Text]" custT="1"/>
      <dgm:spPr/>
      <dgm:t>
        <a:bodyPr/>
        <a:lstStyle/>
        <a:p>
          <a:r>
            <a:rPr lang="en-US" sz="900" dirty="0" smtClean="0"/>
            <a:t>LAST DAY OF SCHOOL </a:t>
          </a:r>
          <a:endParaRPr lang="en-US" sz="900" dirty="0"/>
        </a:p>
      </dgm:t>
    </dgm:pt>
    <dgm:pt modelId="{96D3ED14-7F81-44AD-86A2-5168A768C665}" type="parTrans" cxnId="{7A750A97-AEB3-40FA-8197-B715E6F9A780}">
      <dgm:prSet/>
      <dgm:spPr/>
      <dgm:t>
        <a:bodyPr/>
        <a:lstStyle/>
        <a:p>
          <a:endParaRPr lang="en-US" sz="2000"/>
        </a:p>
      </dgm:t>
    </dgm:pt>
    <dgm:pt modelId="{B4ECF530-86A8-4330-A693-4BC6324903CF}" type="sibTrans" cxnId="{7A750A97-AEB3-40FA-8197-B715E6F9A780}">
      <dgm:prSet/>
      <dgm:spPr/>
      <dgm:t>
        <a:bodyPr/>
        <a:lstStyle/>
        <a:p>
          <a:endParaRPr lang="en-US" sz="2000"/>
        </a:p>
      </dgm:t>
    </dgm:pt>
    <dgm:pt modelId="{1DF5D2FF-710C-4306-A0F9-1AA04A41A2B4}">
      <dgm:prSet phldrT="[Text]" custT="1"/>
      <dgm:spPr/>
      <dgm:t>
        <a:bodyPr/>
        <a:lstStyle/>
        <a:p>
          <a:r>
            <a:rPr lang="en-US" sz="900" b="1" dirty="0" smtClean="0"/>
            <a:t>JUNE 10, 2019</a:t>
          </a:r>
          <a:endParaRPr lang="en-US" sz="900" b="1" dirty="0"/>
        </a:p>
      </dgm:t>
    </dgm:pt>
    <dgm:pt modelId="{86875A56-8C26-43C3-B80F-09FE545FF43A}" type="parTrans" cxnId="{8808D467-0BAF-4B35-B300-CE48D07E551F}">
      <dgm:prSet/>
      <dgm:spPr/>
      <dgm:t>
        <a:bodyPr/>
        <a:lstStyle/>
        <a:p>
          <a:endParaRPr lang="en-US"/>
        </a:p>
      </dgm:t>
    </dgm:pt>
    <dgm:pt modelId="{9117B2BA-80E2-4AE3-B512-F865040E0190}" type="sibTrans" cxnId="{8808D467-0BAF-4B35-B300-CE48D07E551F}">
      <dgm:prSet/>
      <dgm:spPr/>
      <dgm:t>
        <a:bodyPr/>
        <a:lstStyle/>
        <a:p>
          <a:endParaRPr lang="en-US"/>
        </a:p>
      </dgm:t>
    </dgm:pt>
    <dgm:pt modelId="{0F01AFC0-5839-4D15-9E42-BCC543BE5671}">
      <dgm:prSet phldrT="[Text]" custT="1"/>
      <dgm:spPr/>
      <dgm:t>
        <a:bodyPr/>
        <a:lstStyle/>
        <a:p>
          <a:r>
            <a:rPr lang="en-US" sz="900" dirty="0" smtClean="0"/>
            <a:t>CO2023 DINNER &amp; MOVIE </a:t>
          </a:r>
          <a:endParaRPr lang="en-US" sz="900" dirty="0"/>
        </a:p>
      </dgm:t>
    </dgm:pt>
    <dgm:pt modelId="{EC247CF2-FB09-4AC4-9218-6D202FA7536D}" type="parTrans" cxnId="{C52AA933-D1C0-4997-BF32-EA39F740DF1F}">
      <dgm:prSet/>
      <dgm:spPr/>
      <dgm:t>
        <a:bodyPr/>
        <a:lstStyle/>
        <a:p>
          <a:endParaRPr lang="en-US"/>
        </a:p>
      </dgm:t>
    </dgm:pt>
    <dgm:pt modelId="{B83EA649-9552-4E63-8E8F-5EE8B26900DC}" type="sibTrans" cxnId="{C52AA933-D1C0-4997-BF32-EA39F740DF1F}">
      <dgm:prSet/>
      <dgm:spPr/>
      <dgm:t>
        <a:bodyPr/>
        <a:lstStyle/>
        <a:p>
          <a:endParaRPr lang="en-US"/>
        </a:p>
      </dgm:t>
    </dgm:pt>
    <dgm:pt modelId="{45F2649F-40BF-4A1D-BCE5-34FA385CECC3}" type="pres">
      <dgm:prSet presAssocID="{CB30D313-2EB5-4CA4-A8AF-BE7283BD0A39}" presName="CompostProcess" presStyleCnt="0">
        <dgm:presLayoutVars>
          <dgm:dir/>
          <dgm:resizeHandles val="exact"/>
        </dgm:presLayoutVars>
      </dgm:prSet>
      <dgm:spPr/>
    </dgm:pt>
    <dgm:pt modelId="{56A615C0-49FA-4679-9E42-A88AF4B338DA}" type="pres">
      <dgm:prSet presAssocID="{CB30D313-2EB5-4CA4-A8AF-BE7283BD0A39}" presName="arrow" presStyleLbl="bgShp" presStyleIdx="0" presStyleCnt="1"/>
      <dgm:spPr/>
    </dgm:pt>
    <dgm:pt modelId="{77993276-4AE2-44F7-A574-F711FC8C228E}" type="pres">
      <dgm:prSet presAssocID="{CB30D313-2EB5-4CA4-A8AF-BE7283BD0A39}" presName="linearProcess" presStyleCnt="0"/>
      <dgm:spPr/>
    </dgm:pt>
    <dgm:pt modelId="{AB9EA8C5-56AC-4859-974D-9DABCB7A4375}" type="pres">
      <dgm:prSet presAssocID="{D8CC3B0A-AD1F-49C6-ABE6-49AE3452DE92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B7E62-CCA0-4854-8A58-5235E8B9CCA3}" type="pres">
      <dgm:prSet presAssocID="{D2E05A94-3EA9-4631-9FBB-0570A4717B87}" presName="sibTrans" presStyleCnt="0"/>
      <dgm:spPr/>
    </dgm:pt>
    <dgm:pt modelId="{D90F4FC0-23D2-4D9D-B359-A21DACCE49C1}" type="pres">
      <dgm:prSet presAssocID="{07BDED8B-2804-4DED-8748-06BAD431B5FA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8C62A-A529-4DB2-824B-5782697CE999}" type="pres">
      <dgm:prSet presAssocID="{795B9ADA-DC78-4FFB-853F-F68FF13F5C5A}" presName="sibTrans" presStyleCnt="0"/>
      <dgm:spPr/>
    </dgm:pt>
    <dgm:pt modelId="{C940830B-BB19-4627-A0E8-12D35DE5A6B8}" type="pres">
      <dgm:prSet presAssocID="{1DF5D2FF-710C-4306-A0F9-1AA04A41A2B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56EC5-6C6D-4CCE-B899-73217EC12E77}" type="pres">
      <dgm:prSet presAssocID="{9117B2BA-80E2-4AE3-B512-F865040E0190}" presName="sibTrans" presStyleCnt="0"/>
      <dgm:spPr/>
    </dgm:pt>
    <dgm:pt modelId="{DA9A2967-5DED-42F4-8D2B-3B4F0F740C8F}" type="pres">
      <dgm:prSet presAssocID="{36CCCBCD-7289-4A75-A5E6-E7E9C345DD3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9723A-09EE-4A05-8FDB-A0594985E698}" type="pres">
      <dgm:prSet presAssocID="{763FBDB5-0B23-43E0-9141-4EC5C6F8335C}" presName="sibTrans" presStyleCnt="0"/>
      <dgm:spPr/>
    </dgm:pt>
    <dgm:pt modelId="{EA3559D3-23DB-47B2-9A6A-2A197CE69E02}" type="pres">
      <dgm:prSet presAssocID="{436CD000-AF8A-4028-8C98-EC4AC89BAB5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2727C-3DF6-4466-84D4-9BD050C05BD7}" type="pres">
      <dgm:prSet presAssocID="{27F61C86-075D-40D9-9DAA-0267F9BDF906}" presName="sibTrans" presStyleCnt="0"/>
      <dgm:spPr/>
    </dgm:pt>
    <dgm:pt modelId="{1BE397D9-2D56-45A5-A153-01DC0710FD7F}" type="pres">
      <dgm:prSet presAssocID="{CD412A54-6131-43C6-AE42-0433B1462CEC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7401-CBFD-4126-8E20-853A91B3E842}" type="pres">
      <dgm:prSet presAssocID="{85B988EA-8A9D-4566-B589-90A5EF1C7239}" presName="sibTrans" presStyleCnt="0"/>
      <dgm:spPr/>
    </dgm:pt>
    <dgm:pt modelId="{5B151EB5-4593-4377-912E-9BB3EAD461B6}" type="pres">
      <dgm:prSet presAssocID="{80390C9C-80A7-4930-AB95-217E7222EF2D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1E65F524-B4F0-418A-82FD-2417B6F9B4E0}" type="presOf" srcId="{4D2A8282-E3E8-4724-9585-B83CC85B575D}" destId="{5B151EB5-4593-4377-912E-9BB3EAD461B6}" srcOrd="0" destOrd="3" presId="urn:microsoft.com/office/officeart/2005/8/layout/hProcess9"/>
    <dgm:cxn modelId="{DCB53F9F-F931-4A1C-9530-BFB02D9F5039}" type="presOf" srcId="{27CEDE0D-07EC-4239-A178-9154EE3A2FE6}" destId="{5B151EB5-4593-4377-912E-9BB3EAD461B6}" srcOrd="0" destOrd="1" presId="urn:microsoft.com/office/officeart/2005/8/layout/hProcess9"/>
    <dgm:cxn modelId="{D3B93150-3F57-4E14-843C-B93D240EFBD2}" srcId="{CB30D313-2EB5-4CA4-A8AF-BE7283BD0A39}" destId="{436CD000-AF8A-4028-8C98-EC4AC89BAB5C}" srcOrd="4" destOrd="0" parTransId="{C5704F2F-C59B-4DEF-9FAC-7E0B0AF94633}" sibTransId="{27F61C86-075D-40D9-9DAA-0267F9BDF906}"/>
    <dgm:cxn modelId="{8808D467-0BAF-4B35-B300-CE48D07E551F}" srcId="{CB30D313-2EB5-4CA4-A8AF-BE7283BD0A39}" destId="{1DF5D2FF-710C-4306-A0F9-1AA04A41A2B4}" srcOrd="2" destOrd="0" parTransId="{86875A56-8C26-43C3-B80F-09FE545FF43A}" sibTransId="{9117B2BA-80E2-4AE3-B512-F865040E0190}"/>
    <dgm:cxn modelId="{1112E690-6AA6-458A-A992-777B4DEFDDAF}" type="presOf" srcId="{7EBD6A4B-5381-4F86-B0B2-FE2BE82701FE}" destId="{D90F4FC0-23D2-4D9D-B359-A21DACCE49C1}" srcOrd="0" destOrd="3" presId="urn:microsoft.com/office/officeart/2005/8/layout/hProcess9"/>
    <dgm:cxn modelId="{97F0E602-C92A-4C47-82F9-2C71884B9C44}" type="presOf" srcId="{87921737-4B45-40C4-80BC-883A6693D41B}" destId="{AB9EA8C5-56AC-4859-974D-9DABCB7A4375}" srcOrd="0" destOrd="1" presId="urn:microsoft.com/office/officeart/2005/8/layout/hProcess9"/>
    <dgm:cxn modelId="{462AC465-D7F6-4047-B8AA-8E733D243327}" srcId="{436CD000-AF8A-4028-8C98-EC4AC89BAB5C}" destId="{33613CFA-5179-4E37-A714-27B439EC4BFC}" srcOrd="0" destOrd="0" parTransId="{32527052-DE6A-4DD6-B43E-1D8B2E062866}" sibTransId="{B9BC49C1-E6A6-4027-8AC9-DC8DDC7736A9}"/>
    <dgm:cxn modelId="{8C1FBEE7-AD15-4EF8-A5B3-AF91BD5E9E1A}" type="presOf" srcId="{0F01AFC0-5839-4D15-9E42-BCC543BE5671}" destId="{C940830B-BB19-4627-A0E8-12D35DE5A6B8}" srcOrd="0" destOrd="1" presId="urn:microsoft.com/office/officeart/2005/8/layout/hProcess9"/>
    <dgm:cxn modelId="{CE5DF01C-72DD-4509-84D7-EDD13F225DB0}" srcId="{07BDED8B-2804-4DED-8748-06BAD431B5FA}" destId="{105C7D3A-20A1-45E4-AEB7-FCB33251D284}" srcOrd="1" destOrd="0" parTransId="{91DC0B70-C4F3-4F9C-A55D-483EB6FB137E}" sibTransId="{CFFD616B-9BC1-4181-ABBD-B4B68BF8F697}"/>
    <dgm:cxn modelId="{F706E3EE-1A77-4678-8859-21848A002E23}" srcId="{D8CC3B0A-AD1F-49C6-ABE6-49AE3452DE92}" destId="{87921737-4B45-40C4-80BC-883A6693D41B}" srcOrd="0" destOrd="0" parTransId="{5A86EEAA-A1CA-4A2C-B9FE-24CEA5E6FF2C}" sibTransId="{29049DEA-94D1-432E-B4B0-50B74DD3F09D}"/>
    <dgm:cxn modelId="{6C76CCFD-4142-49CD-A9FE-35940191EC5E}" type="presOf" srcId="{36CCCBCD-7289-4A75-A5E6-E7E9C345DD3C}" destId="{DA9A2967-5DED-42F4-8D2B-3B4F0F740C8F}" srcOrd="0" destOrd="0" presId="urn:microsoft.com/office/officeart/2005/8/layout/hProcess9"/>
    <dgm:cxn modelId="{7A750A97-AEB3-40FA-8197-B715E6F9A780}" srcId="{80390C9C-80A7-4930-AB95-217E7222EF2D}" destId="{4D2A8282-E3E8-4724-9585-B83CC85B575D}" srcOrd="2" destOrd="0" parTransId="{96D3ED14-7F81-44AD-86A2-5168A768C665}" sibTransId="{B4ECF530-86A8-4330-A693-4BC6324903CF}"/>
    <dgm:cxn modelId="{5901A124-3EBC-4D82-93FA-C67CF3B49549}" type="presOf" srcId="{CB30D313-2EB5-4CA4-A8AF-BE7283BD0A39}" destId="{45F2649F-40BF-4A1D-BCE5-34FA385CECC3}" srcOrd="0" destOrd="0" presId="urn:microsoft.com/office/officeart/2005/8/layout/hProcess9"/>
    <dgm:cxn modelId="{F9AA412E-4C80-4DBD-9F64-8FCBF8E8A78A}" type="presOf" srcId="{0ED0D668-735E-4EAE-9660-4ACB58526D09}" destId="{DA9A2967-5DED-42F4-8D2B-3B4F0F740C8F}" srcOrd="0" destOrd="1" presId="urn:microsoft.com/office/officeart/2005/8/layout/hProcess9"/>
    <dgm:cxn modelId="{1E516A8D-1113-4A2E-AE00-F29213FA7E13}" srcId="{CB30D313-2EB5-4CA4-A8AF-BE7283BD0A39}" destId="{80390C9C-80A7-4930-AB95-217E7222EF2D}" srcOrd="6" destOrd="0" parTransId="{16455A0F-9D9D-48AA-8850-EAC6F8FB7E14}" sibTransId="{891DE63A-8AE8-4AC9-893C-17742771EA89}"/>
    <dgm:cxn modelId="{FDD15F67-DEBF-4EC6-BB6A-5FA45CBC3A5A}" type="presOf" srcId="{105C7D3A-20A1-45E4-AEB7-FCB33251D284}" destId="{D90F4FC0-23D2-4D9D-B359-A21DACCE49C1}" srcOrd="0" destOrd="2" presId="urn:microsoft.com/office/officeart/2005/8/layout/hProcess9"/>
    <dgm:cxn modelId="{0A00E6B5-7BF8-4976-ADF7-A9A09D19602D}" type="presOf" srcId="{CD412A54-6131-43C6-AE42-0433B1462CEC}" destId="{1BE397D9-2D56-45A5-A153-01DC0710FD7F}" srcOrd="0" destOrd="0" presId="urn:microsoft.com/office/officeart/2005/8/layout/hProcess9"/>
    <dgm:cxn modelId="{5AEF72AA-5ECF-4BCC-B710-F6AAA27A378A}" type="presOf" srcId="{80390C9C-80A7-4930-AB95-217E7222EF2D}" destId="{5B151EB5-4593-4377-912E-9BB3EAD461B6}" srcOrd="0" destOrd="0" presId="urn:microsoft.com/office/officeart/2005/8/layout/hProcess9"/>
    <dgm:cxn modelId="{DB969229-2514-4230-9C22-DCE99559D3F0}" srcId="{07BDED8B-2804-4DED-8748-06BAD431B5FA}" destId="{35524D26-AC62-44F2-BCE7-FE252972D19D}" srcOrd="0" destOrd="0" parTransId="{09F7BBD7-AFB6-4055-8272-3E08E0CDAA2B}" sibTransId="{0FB54CBA-B41D-42F0-9370-4CFD02E03FC3}"/>
    <dgm:cxn modelId="{8ED22059-D502-42A9-811C-CC73C95F0F36}" type="presOf" srcId="{B909E0F4-16A5-4B7B-AA6F-B033FACCD284}" destId="{5B151EB5-4593-4377-912E-9BB3EAD461B6}" srcOrd="0" destOrd="2" presId="urn:microsoft.com/office/officeart/2005/8/layout/hProcess9"/>
    <dgm:cxn modelId="{32F7DD41-7804-454B-B61C-B275099C6D46}" srcId="{80390C9C-80A7-4930-AB95-217E7222EF2D}" destId="{27CEDE0D-07EC-4239-A178-9154EE3A2FE6}" srcOrd="0" destOrd="0" parTransId="{4989AE3E-47DA-44C7-A901-52DE83F233BF}" sibTransId="{13AC73D4-7B39-4F82-9CA0-B1FB2D5BF64B}"/>
    <dgm:cxn modelId="{86D50B3C-1A55-40F4-815D-9AE5F84A654C}" srcId="{07BDED8B-2804-4DED-8748-06BAD431B5FA}" destId="{7EBD6A4B-5381-4F86-B0B2-FE2BE82701FE}" srcOrd="2" destOrd="0" parTransId="{A37CB009-F9EE-45F9-AC44-B075746FF2A9}" sibTransId="{0E2C4396-D4F4-4FA2-B2D3-59751C1194B0}"/>
    <dgm:cxn modelId="{8848D7CF-E6CE-4BCC-894E-168608751CD9}" srcId="{CB30D313-2EB5-4CA4-A8AF-BE7283BD0A39}" destId="{D8CC3B0A-AD1F-49C6-ABE6-49AE3452DE92}" srcOrd="0" destOrd="0" parTransId="{F92F785F-5009-42FB-B036-29FB9986ED39}" sibTransId="{D2E05A94-3EA9-4631-9FBB-0570A4717B87}"/>
    <dgm:cxn modelId="{7AD4AFC7-A773-4C1A-8EC3-73285454D309}" srcId="{CD412A54-6131-43C6-AE42-0433B1462CEC}" destId="{A9894F5F-A1F2-4959-8D5E-3A136902EDEB}" srcOrd="0" destOrd="0" parTransId="{0AD3A4A1-1792-4A77-8F81-A66AD020AF55}" sibTransId="{B862E894-1208-4926-BCEF-1C6DAFF4E63C}"/>
    <dgm:cxn modelId="{3FD60201-DA11-442D-8754-CC4CA4A426AD}" type="presOf" srcId="{1DF5D2FF-710C-4306-A0F9-1AA04A41A2B4}" destId="{C940830B-BB19-4627-A0E8-12D35DE5A6B8}" srcOrd="0" destOrd="0" presId="urn:microsoft.com/office/officeart/2005/8/layout/hProcess9"/>
    <dgm:cxn modelId="{910AAC37-54BA-4EC5-A72D-8ED14B41F0AA}" type="presOf" srcId="{35524D26-AC62-44F2-BCE7-FE252972D19D}" destId="{D90F4FC0-23D2-4D9D-B359-A21DACCE49C1}" srcOrd="0" destOrd="1" presId="urn:microsoft.com/office/officeart/2005/8/layout/hProcess9"/>
    <dgm:cxn modelId="{1F64F662-E23B-4900-8F12-4B8CFF300D9C}" srcId="{80390C9C-80A7-4930-AB95-217E7222EF2D}" destId="{B909E0F4-16A5-4B7B-AA6F-B033FACCD284}" srcOrd="1" destOrd="0" parTransId="{251713D9-CEA3-43D3-BF5C-D5C1930D5B46}" sibTransId="{5952F639-6BF5-41FD-BCC7-DF883260CE7B}"/>
    <dgm:cxn modelId="{BC39E08F-2E63-4FAB-A6DB-BB61144FEB62}" type="presOf" srcId="{33613CFA-5179-4E37-A714-27B439EC4BFC}" destId="{EA3559D3-23DB-47B2-9A6A-2A197CE69E02}" srcOrd="0" destOrd="1" presId="urn:microsoft.com/office/officeart/2005/8/layout/hProcess9"/>
    <dgm:cxn modelId="{D1AD9932-F772-449F-A185-6EAC5D78F3C0}" type="presOf" srcId="{436CD000-AF8A-4028-8C98-EC4AC89BAB5C}" destId="{EA3559D3-23DB-47B2-9A6A-2A197CE69E02}" srcOrd="0" destOrd="0" presId="urn:microsoft.com/office/officeart/2005/8/layout/hProcess9"/>
    <dgm:cxn modelId="{F7B1D971-4CDB-4E76-BA09-4883B14D845C}" srcId="{36CCCBCD-7289-4A75-A5E6-E7E9C345DD3C}" destId="{0ED0D668-735E-4EAE-9660-4ACB58526D09}" srcOrd="0" destOrd="0" parTransId="{C68C2E68-F800-475C-9679-C01FCDF2F339}" sibTransId="{A4AC9514-EA5E-4A46-B05F-EAD6C83A5F1C}"/>
    <dgm:cxn modelId="{2C7BAAFB-A88C-451C-98C2-793A8C5FAF5C}" type="presOf" srcId="{D8CC3B0A-AD1F-49C6-ABE6-49AE3452DE92}" destId="{AB9EA8C5-56AC-4859-974D-9DABCB7A4375}" srcOrd="0" destOrd="0" presId="urn:microsoft.com/office/officeart/2005/8/layout/hProcess9"/>
    <dgm:cxn modelId="{C52AA933-D1C0-4997-BF32-EA39F740DF1F}" srcId="{1DF5D2FF-710C-4306-A0F9-1AA04A41A2B4}" destId="{0F01AFC0-5839-4D15-9E42-BCC543BE5671}" srcOrd="0" destOrd="0" parTransId="{EC247CF2-FB09-4AC4-9218-6D202FA7536D}" sibTransId="{B83EA649-9552-4E63-8E8F-5EE8B26900DC}"/>
    <dgm:cxn modelId="{E80A47F7-AE45-4935-AAF1-6F0E4907F524}" srcId="{CB30D313-2EB5-4CA4-A8AF-BE7283BD0A39}" destId="{CD412A54-6131-43C6-AE42-0433B1462CEC}" srcOrd="5" destOrd="0" parTransId="{4AECEDFB-2D29-4C69-9211-5A869773DE3D}" sibTransId="{85B988EA-8A9D-4566-B589-90A5EF1C7239}"/>
    <dgm:cxn modelId="{04AB5966-53DC-4E66-8E5C-CEBC1A3BCDF4}" type="presOf" srcId="{07BDED8B-2804-4DED-8748-06BAD431B5FA}" destId="{D90F4FC0-23D2-4D9D-B359-A21DACCE49C1}" srcOrd="0" destOrd="0" presId="urn:microsoft.com/office/officeart/2005/8/layout/hProcess9"/>
    <dgm:cxn modelId="{14DD102C-F70B-41EC-8828-932BBB7497FF}" srcId="{CB30D313-2EB5-4CA4-A8AF-BE7283BD0A39}" destId="{07BDED8B-2804-4DED-8748-06BAD431B5FA}" srcOrd="1" destOrd="0" parTransId="{5D83D2C5-EC32-41C6-87B4-E5CBC23417EA}" sibTransId="{795B9ADA-DC78-4FFB-853F-F68FF13F5C5A}"/>
    <dgm:cxn modelId="{C10AF1DE-BBB3-4546-8A72-35918B106C57}" type="presOf" srcId="{A9894F5F-A1F2-4959-8D5E-3A136902EDEB}" destId="{1BE397D9-2D56-45A5-A153-01DC0710FD7F}" srcOrd="0" destOrd="1" presId="urn:microsoft.com/office/officeart/2005/8/layout/hProcess9"/>
    <dgm:cxn modelId="{A450D9F4-7214-46C3-B4FB-A7EFDB77BF07}" srcId="{CB30D313-2EB5-4CA4-A8AF-BE7283BD0A39}" destId="{36CCCBCD-7289-4A75-A5E6-E7E9C345DD3C}" srcOrd="3" destOrd="0" parTransId="{D48A8255-0B06-4822-98C0-1F2E3CCAC220}" sibTransId="{763FBDB5-0B23-43E0-9141-4EC5C6F8335C}"/>
    <dgm:cxn modelId="{479ADEE0-EC75-4EFF-94F4-6680B04EDB3E}" type="presParOf" srcId="{45F2649F-40BF-4A1D-BCE5-34FA385CECC3}" destId="{56A615C0-49FA-4679-9E42-A88AF4B338DA}" srcOrd="0" destOrd="0" presId="urn:microsoft.com/office/officeart/2005/8/layout/hProcess9"/>
    <dgm:cxn modelId="{7D267249-F2C8-4B2E-8DA7-D604AF2C53A1}" type="presParOf" srcId="{45F2649F-40BF-4A1D-BCE5-34FA385CECC3}" destId="{77993276-4AE2-44F7-A574-F711FC8C228E}" srcOrd="1" destOrd="0" presId="urn:microsoft.com/office/officeart/2005/8/layout/hProcess9"/>
    <dgm:cxn modelId="{98BFF717-7284-4AA9-812A-D3E0DE92EE6C}" type="presParOf" srcId="{77993276-4AE2-44F7-A574-F711FC8C228E}" destId="{AB9EA8C5-56AC-4859-974D-9DABCB7A4375}" srcOrd="0" destOrd="0" presId="urn:microsoft.com/office/officeart/2005/8/layout/hProcess9"/>
    <dgm:cxn modelId="{A2D0B657-8937-4A91-A90F-4A735CB97DBC}" type="presParOf" srcId="{77993276-4AE2-44F7-A574-F711FC8C228E}" destId="{A41B7E62-CCA0-4854-8A58-5235E8B9CCA3}" srcOrd="1" destOrd="0" presId="urn:microsoft.com/office/officeart/2005/8/layout/hProcess9"/>
    <dgm:cxn modelId="{572BE423-5F91-46CB-B0B2-E0ED822EDAB2}" type="presParOf" srcId="{77993276-4AE2-44F7-A574-F711FC8C228E}" destId="{D90F4FC0-23D2-4D9D-B359-A21DACCE49C1}" srcOrd="2" destOrd="0" presId="urn:microsoft.com/office/officeart/2005/8/layout/hProcess9"/>
    <dgm:cxn modelId="{8A7D8B0D-2B7B-49A6-9A2A-1382801B4664}" type="presParOf" srcId="{77993276-4AE2-44F7-A574-F711FC8C228E}" destId="{2CE8C62A-A529-4DB2-824B-5782697CE999}" srcOrd="3" destOrd="0" presId="urn:microsoft.com/office/officeart/2005/8/layout/hProcess9"/>
    <dgm:cxn modelId="{E02AD3DB-69CD-4CFE-8CC2-8AC31479DF8A}" type="presParOf" srcId="{77993276-4AE2-44F7-A574-F711FC8C228E}" destId="{C940830B-BB19-4627-A0E8-12D35DE5A6B8}" srcOrd="4" destOrd="0" presId="urn:microsoft.com/office/officeart/2005/8/layout/hProcess9"/>
    <dgm:cxn modelId="{44FD076A-1A61-4719-A877-C9BB38AE724D}" type="presParOf" srcId="{77993276-4AE2-44F7-A574-F711FC8C228E}" destId="{2AE56EC5-6C6D-4CCE-B899-73217EC12E77}" srcOrd="5" destOrd="0" presId="urn:microsoft.com/office/officeart/2005/8/layout/hProcess9"/>
    <dgm:cxn modelId="{7CD50DC1-03F6-486B-8374-91C228E52EC5}" type="presParOf" srcId="{77993276-4AE2-44F7-A574-F711FC8C228E}" destId="{DA9A2967-5DED-42F4-8D2B-3B4F0F740C8F}" srcOrd="6" destOrd="0" presId="urn:microsoft.com/office/officeart/2005/8/layout/hProcess9"/>
    <dgm:cxn modelId="{B6ACCC91-A040-4C8F-9863-5E7C5882DBD7}" type="presParOf" srcId="{77993276-4AE2-44F7-A574-F711FC8C228E}" destId="{16D9723A-09EE-4A05-8FDB-A0594985E698}" srcOrd="7" destOrd="0" presId="urn:microsoft.com/office/officeart/2005/8/layout/hProcess9"/>
    <dgm:cxn modelId="{D2F05B65-EE03-4577-BCC5-A1D038E333A9}" type="presParOf" srcId="{77993276-4AE2-44F7-A574-F711FC8C228E}" destId="{EA3559D3-23DB-47B2-9A6A-2A197CE69E02}" srcOrd="8" destOrd="0" presId="urn:microsoft.com/office/officeart/2005/8/layout/hProcess9"/>
    <dgm:cxn modelId="{3265D03B-9346-4132-97E0-6FE659C38E5E}" type="presParOf" srcId="{77993276-4AE2-44F7-A574-F711FC8C228E}" destId="{BD12727C-3DF6-4466-84D4-9BD050C05BD7}" srcOrd="9" destOrd="0" presId="urn:microsoft.com/office/officeart/2005/8/layout/hProcess9"/>
    <dgm:cxn modelId="{DB85FE76-0F2B-42FA-9EB3-A1C21394BF5B}" type="presParOf" srcId="{77993276-4AE2-44F7-A574-F711FC8C228E}" destId="{1BE397D9-2D56-45A5-A153-01DC0710FD7F}" srcOrd="10" destOrd="0" presId="urn:microsoft.com/office/officeart/2005/8/layout/hProcess9"/>
    <dgm:cxn modelId="{298B7F3D-EA10-4BA0-BF18-2AD0AD0DC18C}" type="presParOf" srcId="{77993276-4AE2-44F7-A574-F711FC8C228E}" destId="{9E4D7401-CBFD-4126-8E20-853A91B3E842}" srcOrd="11" destOrd="0" presId="urn:microsoft.com/office/officeart/2005/8/layout/hProcess9"/>
    <dgm:cxn modelId="{7BED5822-EF82-4B87-87C2-182F81654194}" type="presParOf" srcId="{77993276-4AE2-44F7-A574-F711FC8C228E}" destId="{5B151EB5-4593-4377-912E-9BB3EAD461B6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EEA66-5055-4C10-872D-F4C0C57C0DCF}">
      <dsp:nvSpPr>
        <dsp:cNvPr id="0" name=""/>
        <dsp:cNvSpPr/>
      </dsp:nvSpPr>
      <dsp:spPr>
        <a:xfrm>
          <a:off x="1097" y="418969"/>
          <a:ext cx="1382985" cy="8297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Hispanic </a:t>
          </a:r>
          <a:r>
            <a:rPr lang="en-US" sz="1200" b="1" kern="1200" dirty="0" smtClean="0">
              <a:latin typeface="+mj-lt"/>
            </a:rPr>
            <a:t>Heritage</a:t>
          </a:r>
          <a:r>
            <a:rPr lang="en-US" sz="1400" b="1" kern="1200" dirty="0" smtClean="0">
              <a:latin typeface="+mj-lt"/>
            </a:rPr>
            <a:t> Month Celebration </a:t>
          </a:r>
          <a:endParaRPr lang="en-US" sz="1400" b="1" kern="1200" dirty="0">
            <a:latin typeface="+mj-lt"/>
          </a:endParaRPr>
        </a:p>
      </dsp:txBody>
      <dsp:txXfrm>
        <a:off x="1097" y="418969"/>
        <a:ext cx="1382985" cy="829791"/>
      </dsp:txXfrm>
    </dsp:sp>
    <dsp:sp modelId="{F1816E3C-7156-4414-9580-8BEAD1E75E55}">
      <dsp:nvSpPr>
        <dsp:cNvPr id="0" name=""/>
        <dsp:cNvSpPr/>
      </dsp:nvSpPr>
      <dsp:spPr>
        <a:xfrm>
          <a:off x="1522381" y="418969"/>
          <a:ext cx="1382985" cy="829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+mj-lt"/>
            </a:rPr>
            <a:t>CleanUp</a:t>
          </a:r>
          <a:r>
            <a:rPr lang="en-US" sz="1400" b="1" kern="1200" dirty="0" smtClean="0">
              <a:latin typeface="+mj-lt"/>
            </a:rPr>
            <a:t> Greenup  </a:t>
          </a:r>
          <a:endParaRPr lang="en-US" sz="1400" b="1" kern="1200" dirty="0">
            <a:latin typeface="+mj-lt"/>
          </a:endParaRPr>
        </a:p>
      </dsp:txBody>
      <dsp:txXfrm>
        <a:off x="1522381" y="418969"/>
        <a:ext cx="1382985" cy="829791"/>
      </dsp:txXfrm>
    </dsp:sp>
    <dsp:sp modelId="{5EE96A98-1F24-4B92-9968-1DB75B2CD7C6}">
      <dsp:nvSpPr>
        <dsp:cNvPr id="0" name=""/>
        <dsp:cNvSpPr/>
      </dsp:nvSpPr>
      <dsp:spPr>
        <a:xfrm>
          <a:off x="3043665" y="418969"/>
          <a:ext cx="1382985" cy="8297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Black History Program</a:t>
          </a:r>
          <a:endParaRPr lang="en-US" sz="1400" b="1" kern="1200" dirty="0">
            <a:latin typeface="+mj-lt"/>
          </a:endParaRPr>
        </a:p>
      </dsp:txBody>
      <dsp:txXfrm>
        <a:off x="3043665" y="418969"/>
        <a:ext cx="1382985" cy="829791"/>
      </dsp:txXfrm>
    </dsp:sp>
    <dsp:sp modelId="{F1FFA953-4921-430B-A8F4-B48D476C9577}">
      <dsp:nvSpPr>
        <dsp:cNvPr id="0" name=""/>
        <dsp:cNvSpPr/>
      </dsp:nvSpPr>
      <dsp:spPr>
        <a:xfrm>
          <a:off x="4564949" y="418969"/>
          <a:ext cx="1382985" cy="8297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High School Homecoming Dance and High School  SGA</a:t>
          </a:r>
          <a:endParaRPr lang="en-US" sz="1200" b="1" kern="1200" dirty="0">
            <a:latin typeface="+mj-lt"/>
          </a:endParaRPr>
        </a:p>
      </dsp:txBody>
      <dsp:txXfrm>
        <a:off x="4564949" y="418969"/>
        <a:ext cx="1382985" cy="829791"/>
      </dsp:txXfrm>
    </dsp:sp>
    <dsp:sp modelId="{D9912114-A0B2-4C9D-BFCA-7C3F9BE34FE9}">
      <dsp:nvSpPr>
        <dsp:cNvPr id="0" name=""/>
        <dsp:cNvSpPr/>
      </dsp:nvSpPr>
      <dsp:spPr>
        <a:xfrm>
          <a:off x="6086233" y="418969"/>
          <a:ext cx="1382985" cy="8297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Middle School SGA and  Dance</a:t>
          </a:r>
          <a:endParaRPr lang="en-US" sz="1200" b="1" kern="1200" dirty="0">
            <a:latin typeface="+mj-lt"/>
          </a:endParaRPr>
        </a:p>
      </dsp:txBody>
      <dsp:txXfrm>
        <a:off x="6086233" y="418969"/>
        <a:ext cx="1382985" cy="829791"/>
      </dsp:txXfrm>
    </dsp:sp>
    <dsp:sp modelId="{1C180B7C-539A-4552-9842-C8A2D0A04776}">
      <dsp:nvSpPr>
        <dsp:cNvPr id="0" name=""/>
        <dsp:cNvSpPr/>
      </dsp:nvSpPr>
      <dsp:spPr>
        <a:xfrm>
          <a:off x="7607517" y="418969"/>
          <a:ext cx="1382985" cy="8297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Athletic Department,  All grades</a:t>
          </a:r>
          <a:endParaRPr lang="en-US" sz="1400" b="1" kern="1200" dirty="0">
            <a:latin typeface="+mj-lt"/>
          </a:endParaRPr>
        </a:p>
      </dsp:txBody>
      <dsp:txXfrm>
        <a:off x="7607517" y="418969"/>
        <a:ext cx="1382985" cy="829791"/>
      </dsp:txXfrm>
    </dsp:sp>
    <dsp:sp modelId="{B93F038F-0F31-4E78-9C29-9989C41F770C}">
      <dsp:nvSpPr>
        <dsp:cNvPr id="0" name=""/>
        <dsp:cNvSpPr/>
      </dsp:nvSpPr>
      <dsp:spPr>
        <a:xfrm>
          <a:off x="1097" y="1387059"/>
          <a:ext cx="1382985" cy="829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Men of Distinction  (MOD)</a:t>
          </a:r>
          <a:endParaRPr lang="en-US" sz="1400" b="1" kern="1200" dirty="0">
            <a:latin typeface="+mj-lt"/>
          </a:endParaRPr>
        </a:p>
      </dsp:txBody>
      <dsp:txXfrm>
        <a:off x="1097" y="1387059"/>
        <a:ext cx="1382985" cy="829791"/>
      </dsp:txXfrm>
    </dsp:sp>
    <dsp:sp modelId="{C4205104-C799-4E2B-8121-5D94BF9E07A0}">
      <dsp:nvSpPr>
        <dsp:cNvPr id="0" name=""/>
        <dsp:cNvSpPr/>
      </dsp:nvSpPr>
      <dsp:spPr>
        <a:xfrm>
          <a:off x="1522381" y="1387059"/>
          <a:ext cx="1382985" cy="8297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Class of 2020, 11</a:t>
          </a:r>
          <a:r>
            <a:rPr lang="en-US" sz="1400" b="1" kern="1200" baseline="30000" dirty="0" smtClean="0">
              <a:latin typeface="+mj-lt"/>
            </a:rPr>
            <a:t>th</a:t>
          </a:r>
          <a:r>
            <a:rPr lang="en-US" sz="1400" b="1" kern="1200" dirty="0" smtClean="0">
              <a:latin typeface="+mj-lt"/>
            </a:rPr>
            <a:t> grade </a:t>
          </a:r>
        </a:p>
      </dsp:txBody>
      <dsp:txXfrm>
        <a:off x="1522381" y="1387059"/>
        <a:ext cx="1382985" cy="829791"/>
      </dsp:txXfrm>
    </dsp:sp>
    <dsp:sp modelId="{4350304B-8691-4DD5-834E-DDD6059C79E7}">
      <dsp:nvSpPr>
        <dsp:cNvPr id="0" name=""/>
        <dsp:cNvSpPr/>
      </dsp:nvSpPr>
      <dsp:spPr>
        <a:xfrm>
          <a:off x="3043665" y="1387059"/>
          <a:ext cx="1382985" cy="8297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Class of 2021, 10</a:t>
          </a:r>
          <a:r>
            <a:rPr lang="en-US" sz="1400" b="1" kern="1200" baseline="30000" dirty="0" smtClean="0">
              <a:latin typeface="+mj-lt"/>
            </a:rPr>
            <a:t>th</a:t>
          </a:r>
          <a:r>
            <a:rPr lang="en-US" sz="1400" b="1" kern="1200" dirty="0" smtClean="0">
              <a:latin typeface="+mj-lt"/>
            </a:rPr>
            <a:t> grade</a:t>
          </a:r>
        </a:p>
      </dsp:txBody>
      <dsp:txXfrm>
        <a:off x="3043665" y="1387059"/>
        <a:ext cx="1382985" cy="829791"/>
      </dsp:txXfrm>
    </dsp:sp>
    <dsp:sp modelId="{EBC0E7EB-06CC-413D-8E62-C843866A82E6}">
      <dsp:nvSpPr>
        <dsp:cNvPr id="0" name=""/>
        <dsp:cNvSpPr/>
      </dsp:nvSpPr>
      <dsp:spPr>
        <a:xfrm>
          <a:off x="4564949" y="1387059"/>
          <a:ext cx="1382985" cy="8297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Class of 2022, 9</a:t>
          </a:r>
          <a:r>
            <a:rPr lang="en-US" sz="1400" b="1" kern="1200" baseline="30000" dirty="0" smtClean="0">
              <a:latin typeface="+mj-lt"/>
            </a:rPr>
            <a:t>th</a:t>
          </a:r>
          <a:r>
            <a:rPr lang="en-US" sz="1400" b="1" kern="1200" dirty="0" smtClean="0">
              <a:latin typeface="+mj-lt"/>
            </a:rPr>
            <a:t> grade</a:t>
          </a:r>
        </a:p>
      </dsp:txBody>
      <dsp:txXfrm>
        <a:off x="4564949" y="1387059"/>
        <a:ext cx="1382985" cy="829791"/>
      </dsp:txXfrm>
    </dsp:sp>
    <dsp:sp modelId="{FBB8D3F9-2E82-4186-AB4C-70556487380B}">
      <dsp:nvSpPr>
        <dsp:cNvPr id="0" name=""/>
        <dsp:cNvSpPr/>
      </dsp:nvSpPr>
      <dsp:spPr>
        <a:xfrm>
          <a:off x="6086233" y="1387059"/>
          <a:ext cx="1382985" cy="8297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Class of 2023, 8</a:t>
          </a:r>
          <a:r>
            <a:rPr lang="en-US" sz="1400" b="1" kern="1200" baseline="30000" dirty="0" smtClean="0">
              <a:latin typeface="+mj-lt"/>
            </a:rPr>
            <a:t>th</a:t>
          </a:r>
          <a:r>
            <a:rPr lang="en-US" sz="1400" b="1" kern="1200" dirty="0" smtClean="0">
              <a:latin typeface="+mj-lt"/>
            </a:rPr>
            <a:t> grade </a:t>
          </a:r>
          <a:endParaRPr lang="en-US" sz="1400" b="1" kern="1200" dirty="0" smtClean="0">
            <a:latin typeface="+mj-lt"/>
          </a:endParaRPr>
        </a:p>
      </dsp:txBody>
      <dsp:txXfrm>
        <a:off x="6086233" y="1387059"/>
        <a:ext cx="1382985" cy="829791"/>
      </dsp:txXfrm>
    </dsp:sp>
    <dsp:sp modelId="{8A4D02B3-6576-46F7-ABCE-71897EDA0C87}">
      <dsp:nvSpPr>
        <dsp:cNvPr id="0" name=""/>
        <dsp:cNvSpPr/>
      </dsp:nvSpPr>
      <dsp:spPr>
        <a:xfrm>
          <a:off x="7607517" y="1387059"/>
          <a:ext cx="1382985" cy="829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Teacher Appreciation Week</a:t>
          </a:r>
        </a:p>
      </dsp:txBody>
      <dsp:txXfrm>
        <a:off x="7607517" y="1387059"/>
        <a:ext cx="1382985" cy="829791"/>
      </dsp:txXfrm>
    </dsp:sp>
    <dsp:sp modelId="{BB7CB33E-87FF-4EF9-AA16-C8A38C11A68C}">
      <dsp:nvSpPr>
        <dsp:cNvPr id="0" name=""/>
        <dsp:cNvSpPr/>
      </dsp:nvSpPr>
      <dsp:spPr>
        <a:xfrm>
          <a:off x="1097" y="2355149"/>
          <a:ext cx="1382985" cy="8297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+mj-lt"/>
            </a:rPr>
            <a:t>Umoja</a:t>
          </a:r>
          <a:r>
            <a:rPr lang="en-US" sz="1400" b="1" kern="1200" dirty="0" smtClean="0">
              <a:latin typeface="+mj-lt"/>
            </a:rPr>
            <a:t> Girls Mentoring Club</a:t>
          </a:r>
        </a:p>
      </dsp:txBody>
      <dsp:txXfrm>
        <a:off x="1097" y="2355149"/>
        <a:ext cx="1382985" cy="829791"/>
      </dsp:txXfrm>
    </dsp:sp>
    <dsp:sp modelId="{C933951E-F0BE-428F-BF52-59BBF95AB979}">
      <dsp:nvSpPr>
        <dsp:cNvPr id="0" name=""/>
        <dsp:cNvSpPr/>
      </dsp:nvSpPr>
      <dsp:spPr>
        <a:xfrm>
          <a:off x="1522381" y="2355149"/>
          <a:ext cx="1382985" cy="8297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STEM FAIR</a:t>
          </a:r>
        </a:p>
      </dsp:txBody>
      <dsp:txXfrm>
        <a:off x="1522381" y="2355149"/>
        <a:ext cx="1382985" cy="829791"/>
      </dsp:txXfrm>
    </dsp:sp>
    <dsp:sp modelId="{D8DD0E81-C293-4256-BA1D-125E5EF1EDEA}">
      <dsp:nvSpPr>
        <dsp:cNvPr id="0" name=""/>
        <dsp:cNvSpPr/>
      </dsp:nvSpPr>
      <dsp:spPr>
        <a:xfrm>
          <a:off x="3043665" y="2355149"/>
          <a:ext cx="1382985" cy="8297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New Parent Orientation</a:t>
          </a:r>
        </a:p>
      </dsp:txBody>
      <dsp:txXfrm>
        <a:off x="3043665" y="2355149"/>
        <a:ext cx="1382985" cy="829791"/>
      </dsp:txXfrm>
    </dsp:sp>
    <dsp:sp modelId="{1D64AE7A-2D40-476C-9F51-433F3E2EB558}">
      <dsp:nvSpPr>
        <dsp:cNvPr id="0" name=""/>
        <dsp:cNvSpPr/>
      </dsp:nvSpPr>
      <dsp:spPr>
        <a:xfrm>
          <a:off x="4564949" y="2355149"/>
          <a:ext cx="1382985" cy="8297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Field Day</a:t>
          </a:r>
        </a:p>
      </dsp:txBody>
      <dsp:txXfrm>
        <a:off x="4564949" y="2355149"/>
        <a:ext cx="1382985" cy="829791"/>
      </dsp:txXfrm>
    </dsp:sp>
    <dsp:sp modelId="{BED136FA-84F4-4EC3-A04A-25A04275B55F}">
      <dsp:nvSpPr>
        <dsp:cNvPr id="0" name=""/>
        <dsp:cNvSpPr/>
      </dsp:nvSpPr>
      <dsp:spPr>
        <a:xfrm>
          <a:off x="6086233" y="2355149"/>
          <a:ext cx="1382985" cy="829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Honor Roll Assembly</a:t>
          </a:r>
        </a:p>
      </dsp:txBody>
      <dsp:txXfrm>
        <a:off x="6086233" y="2355149"/>
        <a:ext cx="1382985" cy="829791"/>
      </dsp:txXfrm>
    </dsp:sp>
    <dsp:sp modelId="{B8FF91E3-8D6F-4D65-92CC-6B4228D9EFDB}">
      <dsp:nvSpPr>
        <dsp:cNvPr id="0" name=""/>
        <dsp:cNvSpPr/>
      </dsp:nvSpPr>
      <dsp:spPr>
        <a:xfrm>
          <a:off x="7607517" y="2355149"/>
          <a:ext cx="1382985" cy="8297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Career Day </a:t>
          </a:r>
          <a:endParaRPr lang="en-US" sz="1400" b="1" kern="1200" dirty="0" smtClean="0">
            <a:latin typeface="+mj-lt"/>
          </a:endParaRPr>
        </a:p>
      </dsp:txBody>
      <dsp:txXfrm>
        <a:off x="7607517" y="2355149"/>
        <a:ext cx="1382985" cy="829791"/>
      </dsp:txXfrm>
    </dsp:sp>
    <dsp:sp modelId="{534CAB89-6EE4-42A3-848B-D6D2827AE83A}">
      <dsp:nvSpPr>
        <dsp:cNvPr id="0" name=""/>
        <dsp:cNvSpPr/>
      </dsp:nvSpPr>
      <dsp:spPr>
        <a:xfrm>
          <a:off x="761739" y="3323239"/>
          <a:ext cx="1382985" cy="8297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Arts Showcase</a:t>
          </a:r>
        </a:p>
      </dsp:txBody>
      <dsp:txXfrm>
        <a:off x="761739" y="3323239"/>
        <a:ext cx="1382985" cy="829791"/>
      </dsp:txXfrm>
    </dsp:sp>
    <dsp:sp modelId="{3C4FCAA8-6504-4CB4-A857-F6AFE80B7E54}">
      <dsp:nvSpPr>
        <dsp:cNvPr id="0" name=""/>
        <dsp:cNvSpPr/>
      </dsp:nvSpPr>
      <dsp:spPr>
        <a:xfrm>
          <a:off x="2283023" y="3323239"/>
          <a:ext cx="1382985" cy="8297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Talent Show</a:t>
          </a:r>
        </a:p>
      </dsp:txBody>
      <dsp:txXfrm>
        <a:off x="2283023" y="3323239"/>
        <a:ext cx="1382985" cy="829791"/>
      </dsp:txXfrm>
    </dsp:sp>
    <dsp:sp modelId="{1741E3A0-D353-415F-96B2-E5CAF6C92721}">
      <dsp:nvSpPr>
        <dsp:cNvPr id="0" name=""/>
        <dsp:cNvSpPr/>
      </dsp:nvSpPr>
      <dsp:spPr>
        <a:xfrm>
          <a:off x="3804307" y="3323239"/>
          <a:ext cx="1382985" cy="8297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Fundraising</a:t>
          </a:r>
        </a:p>
      </dsp:txBody>
      <dsp:txXfrm>
        <a:off x="3804307" y="3323239"/>
        <a:ext cx="1382985" cy="829791"/>
      </dsp:txXfrm>
    </dsp:sp>
    <dsp:sp modelId="{07A98655-4A78-4F81-B4CB-FCF682A7F27C}">
      <dsp:nvSpPr>
        <dsp:cNvPr id="0" name=""/>
        <dsp:cNvSpPr/>
      </dsp:nvSpPr>
      <dsp:spPr>
        <a:xfrm>
          <a:off x="5325591" y="3323239"/>
          <a:ext cx="1382985" cy="829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 Picture Day</a:t>
          </a:r>
        </a:p>
      </dsp:txBody>
      <dsp:txXfrm>
        <a:off x="5325591" y="3323239"/>
        <a:ext cx="1382985" cy="829791"/>
      </dsp:txXfrm>
    </dsp:sp>
    <dsp:sp modelId="{F93B018A-5565-4A8A-A6F3-F091B1FC632C}">
      <dsp:nvSpPr>
        <dsp:cNvPr id="0" name=""/>
        <dsp:cNvSpPr/>
      </dsp:nvSpPr>
      <dsp:spPr>
        <a:xfrm>
          <a:off x="6846875" y="3323239"/>
          <a:ext cx="1382985" cy="8297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Book/ Clothing  Donations</a:t>
          </a:r>
        </a:p>
      </dsp:txBody>
      <dsp:txXfrm>
        <a:off x="6846875" y="3323239"/>
        <a:ext cx="1382985" cy="82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1E904-4064-4F8B-B757-495879F8AA4F}">
      <dsp:nvSpPr>
        <dsp:cNvPr id="0" name=""/>
        <dsp:cNvSpPr/>
      </dsp:nvSpPr>
      <dsp:spPr>
        <a:xfrm>
          <a:off x="0" y="214841"/>
          <a:ext cx="2060410" cy="12870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Parent University </a:t>
          </a:r>
          <a:endParaRPr lang="en-US" sz="1600" b="1" kern="1200" dirty="0"/>
        </a:p>
      </dsp:txBody>
      <dsp:txXfrm>
        <a:off x="0" y="214841"/>
        <a:ext cx="2060410" cy="1287000"/>
      </dsp:txXfrm>
    </dsp:sp>
    <dsp:sp modelId="{22AA6DBB-09FA-404D-B191-47E6FFED0443}">
      <dsp:nvSpPr>
        <dsp:cNvPr id="0" name=""/>
        <dsp:cNvSpPr/>
      </dsp:nvSpPr>
      <dsp:spPr>
        <a:xfrm>
          <a:off x="2060409" y="154513"/>
          <a:ext cx="412082" cy="1407656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F0A90-602E-4E02-A3C2-CD61427FA430}">
      <dsp:nvSpPr>
        <dsp:cNvPr id="0" name=""/>
        <dsp:cNvSpPr/>
      </dsp:nvSpPr>
      <dsp:spPr>
        <a:xfrm>
          <a:off x="2637324" y="154513"/>
          <a:ext cx="5604315" cy="14076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STEM Fair and Maker Fair Help for Parents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Art of Wellbeing - Stress Management and Relaxation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Social Media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Financial Workshop:  Are you Money Trapped?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College Prep Workshop </a:t>
          </a:r>
          <a:endParaRPr lang="en-US" sz="1600" b="1" kern="1200" dirty="0"/>
        </a:p>
      </dsp:txBody>
      <dsp:txXfrm>
        <a:off x="2637324" y="154513"/>
        <a:ext cx="5604315" cy="1407656"/>
      </dsp:txXfrm>
    </dsp:sp>
    <dsp:sp modelId="{5AC73BA1-4BC5-4424-B235-8A00329F4CBB}">
      <dsp:nvSpPr>
        <dsp:cNvPr id="0" name=""/>
        <dsp:cNvSpPr/>
      </dsp:nvSpPr>
      <dsp:spPr>
        <a:xfrm>
          <a:off x="0" y="1796169"/>
          <a:ext cx="2060410" cy="12870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Parent Group Involvement </a:t>
          </a:r>
          <a:endParaRPr lang="en-US" sz="1600" b="1" kern="1200" dirty="0"/>
        </a:p>
      </dsp:txBody>
      <dsp:txXfrm>
        <a:off x="0" y="1796169"/>
        <a:ext cx="2060410" cy="1287000"/>
      </dsp:txXfrm>
    </dsp:sp>
    <dsp:sp modelId="{CA9F8165-12B4-44F5-8FFC-3884F5036811}">
      <dsp:nvSpPr>
        <dsp:cNvPr id="0" name=""/>
        <dsp:cNvSpPr/>
      </dsp:nvSpPr>
      <dsp:spPr>
        <a:xfrm>
          <a:off x="2060409" y="1796169"/>
          <a:ext cx="412082" cy="12870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06E73-F1E7-497E-8607-3AA60969F820}">
      <dsp:nvSpPr>
        <dsp:cNvPr id="0" name=""/>
        <dsp:cNvSpPr/>
      </dsp:nvSpPr>
      <dsp:spPr>
        <a:xfrm>
          <a:off x="2637324" y="1796169"/>
          <a:ext cx="5604315" cy="1287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1"/>
              </a:solidFill>
            </a:rPr>
            <a:t>Back to School  Event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1"/>
              </a:solidFill>
            </a:rPr>
            <a:t>Dap Day </a:t>
          </a:r>
          <a:endParaRPr lang="en-US" sz="1600" b="1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1"/>
              </a:solidFill>
            </a:rPr>
            <a:t>Men Make a Difference Day</a:t>
          </a:r>
          <a:endParaRPr lang="en-US" sz="1600" b="1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1"/>
              </a:solidFill>
            </a:rPr>
            <a:t>Student Safety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637324" y="1796169"/>
        <a:ext cx="5604315" cy="1287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6E99A-9556-4896-910F-7F13E62D994E}">
      <dsp:nvSpPr>
        <dsp:cNvPr id="0" name=""/>
        <dsp:cNvSpPr/>
      </dsp:nvSpPr>
      <dsp:spPr>
        <a:xfrm>
          <a:off x="8057578" y="907696"/>
          <a:ext cx="993696" cy="4045303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 The GEMS took a trip to the National Museum of African American History and Culture.</a:t>
          </a:r>
          <a:endParaRPr lang="en-US" sz="1200" b="0" i="0" u="none" kern="1200" dirty="0"/>
        </a:p>
      </dsp:txBody>
      <dsp:txXfrm>
        <a:off x="8183872" y="907696"/>
        <a:ext cx="867403" cy="4045303"/>
      </dsp:txXfrm>
    </dsp:sp>
    <dsp:sp modelId="{D2E4A65B-E030-4D49-8606-D4721B4129BA}">
      <dsp:nvSpPr>
        <dsp:cNvPr id="0" name=""/>
        <dsp:cNvSpPr/>
      </dsp:nvSpPr>
      <dsp:spPr>
        <a:xfrm>
          <a:off x="7948904" y="-7811"/>
          <a:ext cx="1137944" cy="10305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April, 2019</a:t>
          </a:r>
          <a:endParaRPr lang="en-US" sz="1200" b="0" i="0" u="none" kern="1200" dirty="0"/>
        </a:p>
      </dsp:txBody>
      <dsp:txXfrm>
        <a:off x="7948904" y="-7811"/>
        <a:ext cx="1137944" cy="1030593"/>
      </dsp:txXfrm>
    </dsp:sp>
    <dsp:sp modelId="{2BEE218C-238F-4A80-A091-2EBC90A60CEE}">
      <dsp:nvSpPr>
        <dsp:cNvPr id="0" name=""/>
        <dsp:cNvSpPr/>
      </dsp:nvSpPr>
      <dsp:spPr>
        <a:xfrm>
          <a:off x="6419849" y="837995"/>
          <a:ext cx="1755713" cy="411500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87836"/>
            <a:satOff val="4869"/>
            <a:lumOff val="2377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u="none" kern="1200" dirty="0"/>
        </a:p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u="none" kern="1200" dirty="0"/>
        </a:p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The FWAC chapter held their 10</a:t>
          </a:r>
          <a:r>
            <a:rPr lang="en-US" sz="1100" b="0" i="0" u="none" kern="1200" baseline="30000" dirty="0" smtClean="0"/>
            <a:t>th</a:t>
          </a:r>
          <a:r>
            <a:rPr lang="en-US" sz="1100" b="0" i="0" u="none" kern="1200" dirty="0" smtClean="0"/>
            <a:t> annual Youth Summit. Both GEMS and Delta Academy Participated.  Topics covered during the summit included healthy relationships, Black Lives Matter, Entrepreneurship and college &amp; career planning.  </a:t>
          </a:r>
          <a:endParaRPr lang="en-US" sz="1100" b="0" i="0" u="none" kern="1200" dirty="0"/>
        </a:p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Academy participants completed a 5.5 hour training, earning an American Red Cross Babysitting Certification with CPR.  </a:t>
          </a:r>
          <a:endParaRPr lang="en-US" sz="1100" b="0" i="0" u="none" kern="1200" dirty="0"/>
        </a:p>
      </dsp:txBody>
      <dsp:txXfrm>
        <a:off x="6642991" y="837995"/>
        <a:ext cx="1532571" cy="4115004"/>
      </dsp:txXfrm>
    </dsp:sp>
    <dsp:sp modelId="{FA3C5EE2-C602-40EB-B009-5728E522370E}">
      <dsp:nvSpPr>
        <dsp:cNvPr id="0" name=""/>
        <dsp:cNvSpPr/>
      </dsp:nvSpPr>
      <dsp:spPr>
        <a:xfrm>
          <a:off x="6460478" y="102832"/>
          <a:ext cx="1654510" cy="9277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March, 2019</a:t>
          </a:r>
          <a:endParaRPr lang="en-US" sz="1200" b="0" i="0" u="none" kern="1200" dirty="0"/>
        </a:p>
      </dsp:txBody>
      <dsp:txXfrm>
        <a:off x="6460478" y="102832"/>
        <a:ext cx="1654510" cy="927770"/>
      </dsp:txXfrm>
    </dsp:sp>
    <dsp:sp modelId="{53F2A53A-BEF9-4794-A381-800DB62CA06A}">
      <dsp:nvSpPr>
        <dsp:cNvPr id="0" name=""/>
        <dsp:cNvSpPr/>
      </dsp:nvSpPr>
      <dsp:spPr>
        <a:xfrm>
          <a:off x="5622274" y="358623"/>
          <a:ext cx="781299" cy="458384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175673"/>
            <a:satOff val="9739"/>
            <a:lumOff val="4754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 Cultural and Arts Field Trip &amp; Aviation Career Education Day </a:t>
          </a:r>
          <a:endParaRPr lang="en-US" sz="1200" b="0" i="0" u="none" kern="1200" dirty="0"/>
        </a:p>
      </dsp:txBody>
      <dsp:txXfrm>
        <a:off x="5721573" y="358623"/>
        <a:ext cx="682000" cy="4583846"/>
      </dsp:txXfrm>
    </dsp:sp>
    <dsp:sp modelId="{E19BA5B2-91DF-44B5-9854-1FA7ECEC7BA5}">
      <dsp:nvSpPr>
        <dsp:cNvPr id="0" name=""/>
        <dsp:cNvSpPr/>
      </dsp:nvSpPr>
      <dsp:spPr>
        <a:xfrm>
          <a:off x="5714994" y="155860"/>
          <a:ext cx="748252" cy="8244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 </a:t>
          </a:r>
          <a:r>
            <a:rPr lang="en-US" sz="1200" b="1" i="0" u="none" kern="1200" dirty="0" smtClean="0"/>
            <a:t>February 2019</a:t>
          </a:r>
          <a:endParaRPr lang="en-US" sz="1200" b="1" i="0" u="none" kern="1200" dirty="0"/>
        </a:p>
      </dsp:txBody>
      <dsp:txXfrm>
        <a:off x="5714994" y="155860"/>
        <a:ext cx="748252" cy="824474"/>
      </dsp:txXfrm>
    </dsp:sp>
    <dsp:sp modelId="{27EBF7B4-6D7E-4B78-990B-EDBD008E4262}">
      <dsp:nvSpPr>
        <dsp:cNvPr id="0" name=""/>
        <dsp:cNvSpPr/>
      </dsp:nvSpPr>
      <dsp:spPr>
        <a:xfrm>
          <a:off x="4615670" y="204658"/>
          <a:ext cx="1080281" cy="474834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263509"/>
            <a:satOff val="14608"/>
            <a:lumOff val="713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Take Care of Me’ session on Adolescent Health and Financial Awareness Workshop</a:t>
          </a:r>
          <a:endParaRPr lang="en-US" sz="1200" b="0" i="0" u="none" kern="1200" dirty="0"/>
        </a:p>
      </dsp:txBody>
      <dsp:txXfrm>
        <a:off x="4752968" y="204658"/>
        <a:ext cx="942983" cy="4748341"/>
      </dsp:txXfrm>
    </dsp:sp>
    <dsp:sp modelId="{42B4FBBA-9DA9-42D9-AA8A-A35504C8E94A}">
      <dsp:nvSpPr>
        <dsp:cNvPr id="0" name=""/>
        <dsp:cNvSpPr/>
      </dsp:nvSpPr>
      <dsp:spPr>
        <a:xfrm>
          <a:off x="4724401" y="207274"/>
          <a:ext cx="1010175" cy="7216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January, 2019</a:t>
          </a:r>
          <a:endParaRPr lang="en-US" sz="1200" b="0" i="0" u="none" kern="1200" dirty="0"/>
        </a:p>
      </dsp:txBody>
      <dsp:txXfrm>
        <a:off x="4724401" y="207274"/>
        <a:ext cx="1010175" cy="721652"/>
      </dsp:txXfrm>
    </dsp:sp>
    <dsp:sp modelId="{65DB4613-B217-4EA6-8A41-579D26BF5879}">
      <dsp:nvSpPr>
        <dsp:cNvPr id="0" name=""/>
        <dsp:cNvSpPr/>
      </dsp:nvSpPr>
      <dsp:spPr>
        <a:xfrm>
          <a:off x="2574278" y="711153"/>
          <a:ext cx="2121309" cy="421026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351345"/>
            <a:satOff val="19477"/>
            <a:lumOff val="9507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Everyone participated in Community Service projects! </a:t>
          </a:r>
          <a:endParaRPr lang="en-US" sz="1100" b="0" i="0" u="none" kern="1200" dirty="0"/>
        </a:p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The GEMS did Christmas Caroling and Gift Distribution with the seniors, Last Chance Animal Rescue, Breakfast with Santa and Peppermint Forest.  </a:t>
          </a:r>
          <a:endParaRPr lang="en-US" sz="1100" kern="1200" dirty="0"/>
        </a:p>
        <a:p>
          <a:pPr lvl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Delta Academy participants assembled personal care packages that were distributed to Immigration Legal Services for unaccompanied minors migrating into the US</a:t>
          </a:r>
          <a:endParaRPr lang="en-US" sz="1100" b="0" i="0" u="none" kern="1200" dirty="0"/>
        </a:p>
      </dsp:txBody>
      <dsp:txXfrm>
        <a:off x="2843885" y="711153"/>
        <a:ext cx="1851701" cy="4210265"/>
      </dsp:txXfrm>
    </dsp:sp>
    <dsp:sp modelId="{2C24F5D6-309A-4622-BFDD-01C3EE83D603}">
      <dsp:nvSpPr>
        <dsp:cNvPr id="0" name=""/>
        <dsp:cNvSpPr/>
      </dsp:nvSpPr>
      <dsp:spPr>
        <a:xfrm>
          <a:off x="2724145" y="234854"/>
          <a:ext cx="1968903" cy="61835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December, 2018</a:t>
          </a:r>
          <a:endParaRPr lang="en-US" sz="1200" b="0" i="0" u="none" kern="1200" dirty="0"/>
        </a:p>
      </dsp:txBody>
      <dsp:txXfrm>
        <a:off x="2724145" y="234854"/>
        <a:ext cx="1968903" cy="618356"/>
      </dsp:txXfrm>
    </dsp:sp>
    <dsp:sp modelId="{3E1FAB8F-C4A1-472B-B2BA-C5F489C8D9B5}">
      <dsp:nvSpPr>
        <dsp:cNvPr id="0" name=""/>
        <dsp:cNvSpPr/>
      </dsp:nvSpPr>
      <dsp:spPr>
        <a:xfrm>
          <a:off x="1355077" y="924914"/>
          <a:ext cx="1367329" cy="322690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439181"/>
            <a:satOff val="24347"/>
            <a:lumOff val="11884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i="0" u="none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 Delta Academy Participants received a STEM lesson on polymers and made slime!  While the GEMS participated in a College Workshop.</a:t>
          </a:r>
          <a:endParaRPr lang="en-US" sz="1200" b="0" i="0" u="none" kern="1200" dirty="0"/>
        </a:p>
      </dsp:txBody>
      <dsp:txXfrm>
        <a:off x="1528858" y="924914"/>
        <a:ext cx="1193549" cy="3226900"/>
      </dsp:txXfrm>
    </dsp:sp>
    <dsp:sp modelId="{D496A807-2463-4426-8284-B457FAC5F20F}">
      <dsp:nvSpPr>
        <dsp:cNvPr id="0" name=""/>
        <dsp:cNvSpPr/>
      </dsp:nvSpPr>
      <dsp:spPr>
        <a:xfrm>
          <a:off x="1431274" y="427916"/>
          <a:ext cx="1298508" cy="5155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November, 2018</a:t>
          </a:r>
          <a:endParaRPr lang="en-US" sz="1200" b="0" i="0" u="none" kern="1200" dirty="0"/>
        </a:p>
      </dsp:txBody>
      <dsp:txXfrm>
        <a:off x="1431274" y="427916"/>
        <a:ext cx="1298508" cy="515533"/>
      </dsp:txXfrm>
    </dsp:sp>
    <dsp:sp modelId="{D41DFAB9-9B84-4DD5-8757-1AAFA827E315}">
      <dsp:nvSpPr>
        <dsp:cNvPr id="0" name=""/>
        <dsp:cNvSpPr/>
      </dsp:nvSpPr>
      <dsp:spPr>
        <a:xfrm>
          <a:off x="-19049" y="1019465"/>
          <a:ext cx="1527111" cy="247389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527018"/>
            <a:satOff val="29216"/>
            <a:lumOff val="14261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Kick-Off with the parent/student orientation healthy cooking demonstrations and discussed the dangers of smoking and vaping.</a:t>
          </a:r>
          <a:endParaRPr lang="en-US" sz="1200" kern="1200" dirty="0"/>
        </a:p>
      </dsp:txBody>
      <dsp:txXfrm>
        <a:off x="175038" y="1019465"/>
        <a:ext cx="1333023" cy="2473897"/>
      </dsp:txXfrm>
    </dsp:sp>
    <dsp:sp modelId="{54AA0508-F5F2-4E6A-AB89-285AA438CF84}">
      <dsp:nvSpPr>
        <dsp:cNvPr id="0" name=""/>
        <dsp:cNvSpPr/>
      </dsp:nvSpPr>
      <dsp:spPr>
        <a:xfrm>
          <a:off x="95251" y="607227"/>
          <a:ext cx="1298508" cy="4122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smtClean="0"/>
            <a:t>October, 2018</a:t>
          </a:r>
          <a:endParaRPr lang="en-US" sz="1200" kern="1200" dirty="0"/>
        </a:p>
      </dsp:txBody>
      <dsp:txXfrm>
        <a:off x="95251" y="607227"/>
        <a:ext cx="1298508" cy="4122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615C0-49FA-4679-9E42-A88AF4B338DA}">
      <dsp:nvSpPr>
        <dsp:cNvPr id="0" name=""/>
        <dsp:cNvSpPr/>
      </dsp:nvSpPr>
      <dsp:spPr>
        <a:xfrm>
          <a:off x="592454" y="0"/>
          <a:ext cx="6714490" cy="3911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EA8C5-56AC-4859-974D-9DABCB7A4375}">
      <dsp:nvSpPr>
        <dsp:cNvPr id="0" name=""/>
        <dsp:cNvSpPr/>
      </dsp:nvSpPr>
      <dsp:spPr>
        <a:xfrm>
          <a:off x="1542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MAY 31,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ART SHOWCASE </a:t>
          </a:r>
          <a:endParaRPr lang="en-US" sz="900" kern="1200" dirty="0"/>
        </a:p>
      </dsp:txBody>
      <dsp:txXfrm>
        <a:off x="49725" y="1221662"/>
        <a:ext cx="890673" cy="1468274"/>
      </dsp:txXfrm>
    </dsp:sp>
    <dsp:sp modelId="{D90F4FC0-23D2-4D9D-B359-A21DACCE49C1}">
      <dsp:nvSpPr>
        <dsp:cNvPr id="0" name=""/>
        <dsp:cNvSpPr/>
      </dsp:nvSpPr>
      <dsp:spPr>
        <a:xfrm>
          <a:off x="1153088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JUNE 1,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NEW STUDENT TESTING &amp; ORIENTATION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CO2020 –PICTURE DAY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CO2023 – BLOCK PARTY</a:t>
          </a:r>
          <a:endParaRPr lang="en-US" sz="900" kern="1200" dirty="0"/>
        </a:p>
      </dsp:txBody>
      <dsp:txXfrm>
        <a:off x="1201271" y="1221662"/>
        <a:ext cx="890673" cy="1468274"/>
      </dsp:txXfrm>
    </dsp:sp>
    <dsp:sp modelId="{C940830B-BB19-4627-A0E8-12D35DE5A6B8}">
      <dsp:nvSpPr>
        <dsp:cNvPr id="0" name=""/>
        <dsp:cNvSpPr/>
      </dsp:nvSpPr>
      <dsp:spPr>
        <a:xfrm>
          <a:off x="2304634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JUNE 10, 2019</a:t>
          </a:r>
          <a:endParaRPr lang="en-US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CO2023 DINNER &amp; MOVIE </a:t>
          </a:r>
          <a:endParaRPr lang="en-US" sz="900" kern="1200" dirty="0"/>
        </a:p>
      </dsp:txBody>
      <dsp:txXfrm>
        <a:off x="2352817" y="1221662"/>
        <a:ext cx="890673" cy="1468274"/>
      </dsp:txXfrm>
    </dsp:sp>
    <dsp:sp modelId="{DA9A2967-5DED-42F4-8D2B-3B4F0F740C8F}">
      <dsp:nvSpPr>
        <dsp:cNvPr id="0" name=""/>
        <dsp:cNvSpPr/>
      </dsp:nvSpPr>
      <dsp:spPr>
        <a:xfrm>
          <a:off x="3456180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JUNE 11,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CAREER DAY</a:t>
          </a:r>
          <a:endParaRPr lang="en-US" sz="900" kern="1200" dirty="0"/>
        </a:p>
      </dsp:txBody>
      <dsp:txXfrm>
        <a:off x="3504363" y="1221662"/>
        <a:ext cx="890673" cy="1468274"/>
      </dsp:txXfrm>
    </dsp:sp>
    <dsp:sp modelId="{EA3559D3-23DB-47B2-9A6A-2A197CE69E02}">
      <dsp:nvSpPr>
        <dsp:cNvPr id="0" name=""/>
        <dsp:cNvSpPr/>
      </dsp:nvSpPr>
      <dsp:spPr>
        <a:xfrm>
          <a:off x="4607726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JUNE 12,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SCHOOL AMUSEMENT PARK FIELD TRIP </a:t>
          </a:r>
          <a:endParaRPr lang="en-US" sz="900" kern="1200" dirty="0"/>
        </a:p>
      </dsp:txBody>
      <dsp:txXfrm>
        <a:off x="4655909" y="1221662"/>
        <a:ext cx="890673" cy="1468274"/>
      </dsp:txXfrm>
    </dsp:sp>
    <dsp:sp modelId="{1BE397D9-2D56-45A5-A153-01DC0710FD7F}">
      <dsp:nvSpPr>
        <dsp:cNvPr id="0" name=""/>
        <dsp:cNvSpPr/>
      </dsp:nvSpPr>
      <dsp:spPr>
        <a:xfrm>
          <a:off x="5759272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JUNE 13,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8</a:t>
          </a:r>
          <a:r>
            <a:rPr lang="en-US" sz="900" kern="1200" baseline="30000" dirty="0" smtClean="0"/>
            <a:t>TH</a:t>
          </a:r>
          <a:r>
            <a:rPr lang="en-US" sz="900" kern="1200" dirty="0" smtClean="0"/>
            <a:t> GRADE PROMOTION</a:t>
          </a:r>
          <a:endParaRPr lang="en-US" sz="900" kern="1200" dirty="0"/>
        </a:p>
      </dsp:txBody>
      <dsp:txXfrm>
        <a:off x="5807455" y="1221662"/>
        <a:ext cx="890673" cy="1468274"/>
      </dsp:txXfrm>
    </dsp:sp>
    <dsp:sp modelId="{5B151EB5-4593-4377-912E-9BB3EAD461B6}">
      <dsp:nvSpPr>
        <dsp:cNvPr id="0" name=""/>
        <dsp:cNvSpPr/>
      </dsp:nvSpPr>
      <dsp:spPr>
        <a:xfrm>
          <a:off x="6910817" y="1173479"/>
          <a:ext cx="987039" cy="156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JUNE 14, 2019</a:t>
          </a:r>
          <a:endParaRPr lang="en-US" sz="105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FIELD DAY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2-HOUR EARLY DISMISSAL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LAST DAY OF SCHOOL </a:t>
          </a:r>
          <a:endParaRPr lang="en-US" sz="900" kern="1200" dirty="0"/>
        </a:p>
      </dsp:txBody>
      <dsp:txXfrm>
        <a:off x="6959000" y="1221662"/>
        <a:ext cx="890673" cy="146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1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54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2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0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98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7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1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21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6504"/>
            <a:ext cx="5917679" cy="255087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1" y="1828801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9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59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1" y="927100"/>
            <a:ext cx="6343672" cy="709865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61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67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2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3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9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2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2489202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7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8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3086847"/>
            <a:ext cx="2712589" cy="2933701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16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92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12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5" cy="1692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488025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568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651692"/>
            <a:ext cx="601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2900294"/>
            <a:ext cx="61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927101"/>
            <a:ext cx="6160385" cy="2882179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80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5000818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6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47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5" cy="20955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10"/>
            <a:ext cx="6422004" cy="994891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20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3593" cy="70986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5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31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6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60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6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6" y="484821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2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3" y="483756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23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6387912"/>
            <a:ext cx="990599" cy="22865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26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10" y="1765598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6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9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7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101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6365500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amorton2004@msn.com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totreasurer.cmitspto@gmail.com" TargetMode="External"/><Relationship Id="rId7" Type="http://schemas.openxmlformats.org/officeDocument/2006/relationships/hyperlink" Target="mailto:middleschrep@gmail.com" TargetMode="External"/><Relationship Id="rId2" Type="http://schemas.openxmlformats.org/officeDocument/2006/relationships/hyperlink" Target="mailto:President.cmitspto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campbellpto@gmail.com" TargetMode="External"/><Relationship Id="rId5" Type="http://schemas.openxmlformats.org/officeDocument/2006/relationships/hyperlink" Target="mailto:highschrep@gmail.com" TargetMode="External"/><Relationship Id="rId4" Type="http://schemas.openxmlformats.org/officeDocument/2006/relationships/hyperlink" Target="mailto:PTO@cmitsout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CMIT SOUTH (MS/HS) GENERAL PTO MEETING </a:t>
            </a:r>
            <a:r>
              <a:rPr lang="en-US" sz="3200" b="1" dirty="0" smtClean="0"/>
              <a:t>#</a:t>
            </a:r>
            <a:r>
              <a:rPr lang="en-US" sz="3200" b="1" dirty="0"/>
              <a:t>5</a:t>
            </a:r>
            <a:r>
              <a:rPr lang="en-US" sz="3200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000" b="1" dirty="0" smtClean="0"/>
              <a:t>MAY 16, 2019</a:t>
            </a:r>
            <a:endParaRPr lang="en-US" sz="20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0" name="Picture 6" descr="Image result for pt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70944"/>
            <a:ext cx="1676400" cy="19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905326" cy="1371600"/>
          </a:xfrm>
        </p:spPr>
        <p:txBody>
          <a:bodyPr anchor="t">
            <a:normAutofit/>
          </a:bodyPr>
          <a:lstStyle/>
          <a:p>
            <a:pPr algn="ctr"/>
            <a:r>
              <a:rPr lang="en-US" sz="2000" b="1" dirty="0"/>
              <a:t>Partnerships @ CMIT SOUTH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2" y="925034"/>
            <a:ext cx="8302201" cy="979966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Fort </a:t>
            </a:r>
            <a:r>
              <a:rPr lang="en-US" sz="1400" b="1" dirty="0" smtClean="0">
                <a:solidFill>
                  <a:schemeClr val="bg1"/>
                </a:solidFill>
              </a:rPr>
              <a:t>Washington Alumnae Chapter , Delta Sigma Theta Sorority, Inc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Millicent Hawkins, President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i="1" dirty="0">
                <a:solidFill>
                  <a:schemeClr val="bg1"/>
                </a:solidFill>
              </a:rPr>
              <a:t>Demographic </a:t>
            </a:r>
            <a:r>
              <a:rPr lang="en-US" sz="1200" i="1" dirty="0">
                <a:solidFill>
                  <a:schemeClr val="bg1"/>
                </a:solidFill>
              </a:rPr>
              <a:t>Focus</a:t>
            </a:r>
            <a:r>
              <a:rPr lang="en-US" sz="1200" dirty="0">
                <a:solidFill>
                  <a:schemeClr val="bg1"/>
                </a:solidFill>
              </a:rPr>
              <a:t> - Middle and High School Age Girls that reside in Southern Prince Georges County 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and </a:t>
            </a:r>
            <a:r>
              <a:rPr lang="en-US" sz="1200" dirty="0">
                <a:solidFill>
                  <a:schemeClr val="bg1"/>
                </a:solidFill>
              </a:rPr>
              <a:t>Charles County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176669"/>
              </p:ext>
            </p:extLst>
          </p:nvPr>
        </p:nvGraphicFramePr>
        <p:xfrm>
          <a:off x="76201" y="1880937"/>
          <a:ext cx="9067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374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THANK YOU FOR ALL OF YOUR SUPPORT FOR 2018-2019. IT IS A VILLAGE WE REQUESTED AND YOU DELIVERED. </a:t>
            </a:r>
            <a:endParaRPr lang="en-US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 smtClean="0"/>
              <a:t>CMIT SOUTH PTO BOARD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VOLUNTEER APPRECIATION – THURSDAY, MAY 23 AT 9:30AM – CMIT SOUTH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416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1752600"/>
            <a:ext cx="3090672" cy="3020344"/>
          </a:xfrm>
        </p:spPr>
        <p:txBody>
          <a:bodyPr/>
          <a:lstStyle/>
          <a:p>
            <a:r>
              <a:rPr lang="en-US" b="1" dirty="0" smtClean="0"/>
              <a:t>Treasurer Report 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219200"/>
            <a:ext cx="363285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April, 2019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838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COMMITTEE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19200"/>
            <a:ext cx="3632850" cy="4800600"/>
          </a:xfrm>
        </p:spPr>
        <p:txBody>
          <a:bodyPr anchor="t">
            <a:normAutofit/>
          </a:bodyPr>
          <a:lstStyle/>
          <a:p>
            <a:pPr lvl="0"/>
            <a:r>
              <a:rPr lang="en-US" b="1" dirty="0" smtClean="0"/>
              <a:t>Middle </a:t>
            </a:r>
            <a:r>
              <a:rPr lang="en-US" b="1" dirty="0"/>
              <a:t>School Updates</a:t>
            </a:r>
          </a:p>
          <a:p>
            <a:pPr lvl="1"/>
            <a:r>
              <a:rPr lang="en-US" b="1" dirty="0"/>
              <a:t>Class </a:t>
            </a:r>
            <a:r>
              <a:rPr lang="en-US" b="1" dirty="0" smtClean="0"/>
              <a:t>2023</a:t>
            </a:r>
          </a:p>
          <a:p>
            <a:pPr lvl="0"/>
            <a:r>
              <a:rPr lang="en-US" b="1" dirty="0"/>
              <a:t>High School Updates</a:t>
            </a:r>
          </a:p>
          <a:p>
            <a:pPr lvl="1"/>
            <a:r>
              <a:rPr lang="en-US" b="1" dirty="0"/>
              <a:t>Class 2020</a:t>
            </a:r>
          </a:p>
          <a:p>
            <a:pPr lvl="1"/>
            <a:r>
              <a:rPr lang="en-US" b="1" dirty="0"/>
              <a:t>Class </a:t>
            </a:r>
            <a:r>
              <a:rPr lang="en-US" b="1" dirty="0" smtClean="0"/>
              <a:t>2021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Sign-Up Tonight!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0"/>
            <a:ext cx="2438400" cy="2057400"/>
          </a:xfrm>
        </p:spPr>
        <p:txBody>
          <a:bodyPr anchor="t"/>
          <a:lstStyle/>
          <a:p>
            <a:r>
              <a:rPr lang="en-US" b="1" dirty="0" smtClean="0"/>
              <a:t>Class of 2020 and 2021 Updates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91000" y="762000"/>
            <a:ext cx="4346473" cy="4876800"/>
          </a:xfrm>
        </p:spPr>
        <p:txBody>
          <a:bodyPr>
            <a:normAutofit/>
          </a:bodyPr>
          <a:lstStyle/>
          <a:p>
            <a:r>
              <a:rPr lang="en-US" sz="1600" b="1" dirty="0"/>
              <a:t>Class 2021 update</a:t>
            </a:r>
            <a:endParaRPr lang="en-US" sz="1600" dirty="0"/>
          </a:p>
          <a:p>
            <a:pPr lvl="1"/>
            <a:r>
              <a:rPr lang="en-US" sz="1400" b="1" dirty="0" smtClean="0"/>
              <a:t>Survey </a:t>
            </a:r>
            <a:r>
              <a:rPr lang="en-US" sz="1400" b="1" dirty="0"/>
              <a:t>Completed for activities for class 2021</a:t>
            </a:r>
            <a:endParaRPr lang="en-US" sz="1400" dirty="0"/>
          </a:p>
          <a:p>
            <a:pPr lvl="1"/>
            <a:r>
              <a:rPr lang="en-US" sz="1400" b="1" dirty="0" smtClean="0"/>
              <a:t>Class of </a:t>
            </a:r>
            <a:r>
              <a:rPr lang="en-US" sz="1400" b="1" dirty="0"/>
              <a:t>2021 payment breakdown for Dues coming out soon</a:t>
            </a:r>
            <a:endParaRPr lang="en-US" sz="1400" dirty="0"/>
          </a:p>
          <a:p>
            <a:r>
              <a:rPr lang="en-US" sz="1600" b="1" dirty="0" smtClean="0"/>
              <a:t>Next </a:t>
            </a:r>
            <a:r>
              <a:rPr lang="en-US" sz="1600" b="1" dirty="0"/>
              <a:t>scheduled meeting Thursday, May 23</a:t>
            </a:r>
            <a:r>
              <a:rPr lang="en-US" sz="1600" b="1" baseline="30000" dirty="0"/>
              <a:t>rd</a:t>
            </a:r>
            <a:r>
              <a:rPr lang="en-US" sz="1600" b="1" dirty="0"/>
              <a:t> ,  2019 @ 6:30pm</a:t>
            </a:r>
            <a:endParaRPr lang="en-US" sz="1600" dirty="0"/>
          </a:p>
          <a:p>
            <a:r>
              <a:rPr lang="en-US" sz="1600" b="1" dirty="0" smtClean="0"/>
              <a:t>Fashion </a:t>
            </a:r>
            <a:r>
              <a:rPr lang="en-US" sz="1600" b="1" dirty="0"/>
              <a:t>Show Friday, May 17</a:t>
            </a:r>
            <a:r>
              <a:rPr lang="en-US" sz="1600" b="1" baseline="30000" dirty="0"/>
              <a:t>th</a:t>
            </a:r>
            <a:r>
              <a:rPr lang="en-US" sz="1600" b="1" dirty="0"/>
              <a:t> @ 6:00pm</a:t>
            </a:r>
            <a:endParaRPr lang="en-US" sz="1600" dirty="0"/>
          </a:p>
          <a:p>
            <a:r>
              <a:rPr lang="en-US" sz="1600" b="1" dirty="0" smtClean="0"/>
              <a:t>Academic </a:t>
            </a:r>
            <a:r>
              <a:rPr lang="en-US" sz="1600" b="1" dirty="0"/>
              <a:t>Challenge complete</a:t>
            </a:r>
            <a:endParaRPr lang="en-US" sz="1600" dirty="0"/>
          </a:p>
          <a:p>
            <a:r>
              <a:rPr lang="en-US" sz="1600" b="1" dirty="0"/>
              <a:t>Costa Rica Tour</a:t>
            </a:r>
            <a:endParaRPr lang="en-US" sz="1600" dirty="0"/>
          </a:p>
          <a:p>
            <a:pPr lvl="1"/>
            <a:r>
              <a:rPr lang="en-US" sz="1400" b="1" dirty="0" smtClean="0"/>
              <a:t>10 </a:t>
            </a:r>
            <a:r>
              <a:rPr lang="en-US" sz="1400" b="1" dirty="0"/>
              <a:t>Seats available</a:t>
            </a:r>
            <a:endParaRPr lang="en-US" sz="1400" dirty="0"/>
          </a:p>
          <a:p>
            <a:pPr lvl="1"/>
            <a:r>
              <a:rPr lang="en-US" sz="1400" b="1" dirty="0" smtClean="0"/>
              <a:t>Last </a:t>
            </a:r>
            <a:r>
              <a:rPr lang="en-US" sz="1400" b="1" dirty="0"/>
              <a:t>major push June 2019</a:t>
            </a:r>
            <a:endParaRPr lang="en-US" sz="1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7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of 2023 Updates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8600" y="1143000"/>
            <a:ext cx="4651273" cy="5486400"/>
          </a:xfrm>
        </p:spPr>
        <p:txBody>
          <a:bodyPr anchor="t"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200" b="1" dirty="0" smtClean="0">
                <a:solidFill>
                  <a:schemeClr val="tx1"/>
                </a:solidFill>
              </a:rPr>
              <a:t>Submit </a:t>
            </a:r>
            <a:r>
              <a:rPr lang="en-US" sz="1200" b="1" dirty="0">
                <a:solidFill>
                  <a:schemeClr val="tx1"/>
                </a:solidFill>
              </a:rPr>
              <a:t>Before and after pictures </a:t>
            </a:r>
            <a:r>
              <a:rPr lang="en-US" sz="1200" dirty="0">
                <a:solidFill>
                  <a:schemeClr val="tx1"/>
                </a:solidFill>
              </a:rPr>
              <a:t>of your </a:t>
            </a:r>
            <a:r>
              <a:rPr lang="en-US" sz="1200" dirty="0" smtClean="0">
                <a:solidFill>
                  <a:schemeClr val="tx1"/>
                </a:solidFill>
              </a:rPr>
              <a:t>               graduates </a:t>
            </a:r>
            <a:r>
              <a:rPr lang="en-US" sz="1200" dirty="0">
                <a:solidFill>
                  <a:schemeClr val="tx1"/>
                </a:solidFill>
              </a:rPr>
              <a:t>ASAP. 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samorton2004@msn.com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200" b="1" dirty="0" smtClean="0">
                <a:solidFill>
                  <a:schemeClr val="tx1"/>
                </a:solidFill>
              </a:rPr>
              <a:t>If </a:t>
            </a:r>
            <a:r>
              <a:rPr lang="en-US" sz="1200" b="1" dirty="0">
                <a:solidFill>
                  <a:schemeClr val="tx1"/>
                </a:solidFill>
              </a:rPr>
              <a:t>you did not purchase a package</a:t>
            </a:r>
            <a:r>
              <a:rPr lang="en-US" sz="1200" dirty="0">
                <a:solidFill>
                  <a:schemeClr val="tx1"/>
                </a:solidFill>
              </a:rPr>
              <a:t>, please purchase your stole for promotion. The cost is $15.25. </a:t>
            </a:r>
            <a:r>
              <a:rPr lang="en-US" sz="1200" dirty="0" smtClean="0">
                <a:solidFill>
                  <a:schemeClr val="tx1"/>
                </a:solidFill>
              </a:rPr>
              <a:t>Black and White business or dressy attire is preferred for the promotion ceremony. </a:t>
            </a:r>
            <a:r>
              <a:rPr lang="en-US" sz="1200" dirty="0">
                <a:solidFill>
                  <a:schemeClr val="tx1"/>
                </a:solidFill>
              </a:rPr>
              <a:t>We would like our 8th graders to look uniform.</a:t>
            </a:r>
            <a:endParaRPr lang="en-US" sz="1200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</a:rPr>
              <a:t>The 8th </a:t>
            </a:r>
            <a:r>
              <a:rPr lang="en-US" sz="1200" b="1" i="1" dirty="0">
                <a:solidFill>
                  <a:schemeClr val="tx1"/>
                </a:solidFill>
              </a:rPr>
              <a:t>Grade Dance Tickets are on sale</a:t>
            </a:r>
            <a:r>
              <a:rPr lang="en-US" sz="1200" dirty="0">
                <a:solidFill>
                  <a:schemeClr val="tx1"/>
                </a:solidFill>
              </a:rPr>
              <a:t>. The final day to buy a ticket is May 30th. I have to get the final count to the caterer by May 31st. The cost is $45.00. Tickets are being sold during lunch or you can drop off the payment in the drop box outside of the PTO Office. </a:t>
            </a:r>
            <a:endParaRPr lang="en-US" sz="1200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</a:rPr>
              <a:t>The </a:t>
            </a:r>
            <a:r>
              <a:rPr lang="en-US" sz="1200" b="1" i="1" dirty="0">
                <a:solidFill>
                  <a:schemeClr val="tx1"/>
                </a:solidFill>
              </a:rPr>
              <a:t>8th Grade Private Skate Party </a:t>
            </a:r>
            <a:r>
              <a:rPr lang="en-US" sz="1200" dirty="0">
                <a:solidFill>
                  <a:schemeClr val="tx1"/>
                </a:solidFill>
              </a:rPr>
              <a:t>is a parent-sponsored event. You must have your own transportation and purchase a ticket. The location is Lanham Skate, Sunday, June 9, 2019, from 4:30 to 6:30 pm. Tickets are $15.00. Your ticket includes skate rental, pizza, drinks, and admission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</a:rPr>
              <a:t>Chaperones</a:t>
            </a:r>
            <a:r>
              <a:rPr lang="en-US" sz="1200" dirty="0">
                <a:solidFill>
                  <a:schemeClr val="tx1"/>
                </a:solidFill>
              </a:rPr>
              <a:t>, please make sure you have gotten fingerprinted and completed the necessary training modules. We are seeking chaperones for the dance, BBQ Block Party and Movie/Dinner Night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66441" y="2838449"/>
            <a:ext cx="2712589" cy="2933701"/>
          </a:xfrm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Promotion Ceremony – Thursday, June 13, 2019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Oxon Hill High School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6:00pm – 8:00pm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094869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ELECTIONS RESULTS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r>
              <a:rPr lang="en-US" b="1" dirty="0" smtClean="0"/>
              <a:t>Present the new CMIT South PTO Board – 2019-2020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ACTIVITES SCHEDULED*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15387"/>
              </p:ext>
            </p:extLst>
          </p:nvPr>
        </p:nvGraphicFramePr>
        <p:xfrm>
          <a:off x="875495" y="1905000"/>
          <a:ext cx="78994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105400"/>
            <a:ext cx="494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 CMIT SOUTH PTO VOLUNTEERS REQUESTED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62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Announcements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2362200"/>
            <a:ext cx="7896560" cy="4114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Subscribe </a:t>
            </a:r>
            <a:r>
              <a:rPr lang="en-US" dirty="0"/>
              <a:t>to the CMIT South Newsletter -http://</a:t>
            </a:r>
            <a:r>
              <a:rPr lang="en-US" dirty="0" smtClean="0"/>
              <a:t>cmitsouth.org/</a:t>
            </a:r>
            <a:r>
              <a:rPr lang="en-US" dirty="0" err="1" smtClean="0"/>
              <a:t>cmit</a:t>
            </a:r>
            <a:r>
              <a:rPr lang="en-US" dirty="0" smtClean="0"/>
              <a:t>-south-newsletters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81947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algn="ctr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PRESIDENT 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  VICE PRESIDENT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Monique  Edwards Gallaway,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Julia  Da Silvia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Beharry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,</a:t>
            </a:r>
          </a:p>
          <a:p>
            <a:r>
              <a:rPr lang="en-US" sz="1400" b="1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2"/>
              </a:rPr>
              <a:t>President.cmitspto@gmail.com</a:t>
            </a:r>
            <a:r>
              <a:rPr lang="en-US" sz="1400" b="1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	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   			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Vpresident.cmitspto@gmail.com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TREASURER,  April  Johnson-Suggs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RECORDING SECRETARY 		 </a:t>
            </a:r>
          </a:p>
          <a:p>
            <a:pPr marL="3086100" indent="-3086100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ASSISTANT TREASURER,  Kim  Freeland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Aisha Clark ,</a:t>
            </a:r>
          </a:p>
          <a:p>
            <a:pPr marL="3086100" indent="-3086100"/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3"/>
              </a:rPr>
              <a:t>ptotreasurer.cmitspto@gmail.com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</a:t>
            </a:r>
            <a:r>
              <a:rPr lang="en-US" sz="1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PTO@cmitsouth.org</a:t>
            </a:r>
          </a:p>
          <a:p>
            <a:pPr marL="3086100" indent="-3086100"/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 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CORRESPONDING SECRETARY                                            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VOLUNTEER COORDINATOR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Angela Martin,                                                                          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spc="-15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Cathyann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Andrews,</a:t>
            </a: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4"/>
              </a:rPr>
              <a:t>PTO@cmitsouth.org</a:t>
            </a:r>
            <a:r>
              <a:rPr lang="en-US" sz="1400" b="1" spc="-15" dirty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                       </a:t>
            </a:r>
            <a:r>
              <a:rPr lang="en-US" sz="1400" b="1" spc="-15" dirty="0" smtClean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</a:t>
            </a:r>
            <a:r>
              <a:rPr lang="en-US" sz="1400" b="1" u="sng" spc="-15" dirty="0" smtClean="0">
                <a:solidFill>
                  <a:srgbClr val="EC5F38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</a:rPr>
              <a:t>VC.cmitspto@gmail.com</a:t>
            </a:r>
            <a:endParaRPr lang="en-US" sz="1400" b="1" dirty="0">
              <a:solidFill>
                <a:srgbClr val="EC5F38"/>
              </a:solidFill>
              <a:latin typeface="Arial Narrow" panose="020B0606020202030204" pitchFamily="34" charset="0"/>
              <a:ea typeface="Arial Black" panose="020B0A04020102020204" pitchFamily="34" charset="0"/>
              <a:cs typeface="Calibri" panose="020F0502020204030204" pitchFamily="34" charset="0"/>
            </a:endParaRPr>
          </a:p>
          <a:p>
            <a:pPr>
              <a:tabLst>
                <a:tab pos="4543425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HIGH SCHOOL REPRESENTATIVES				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MIDDLE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SCHOOL REPRESENTATIVES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274320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Debbie Pearson, </a:t>
            </a:r>
            <a:r>
              <a:rPr lang="en-US" sz="1400" b="1" u="sng" spc="-15" dirty="0">
                <a:solidFill>
                  <a:srgbClr val="0000FF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5"/>
              </a:rPr>
              <a:t>highschrep@gmail.com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			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</a:t>
            </a:r>
            <a:r>
              <a:rPr lang="en-US" sz="1400" b="1" spc="-15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Tammeca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Riley, Michelle Marshall, Robert </a:t>
            </a:r>
            <a:r>
              <a:rPr lang="en-US" sz="1400" b="1" spc="-15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Gonsalves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Lorna Campbell, 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  <a:hlinkClick r:id="rId6"/>
              </a:rPr>
              <a:t>lcampbellpto@gmail.com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 </a:t>
            </a:r>
            <a:r>
              <a:rPr lang="en-US" sz="1400" b="1" spc="-15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  </a:t>
            </a:r>
            <a:r>
              <a:rPr lang="en-US" sz="1400" b="1" u="sng" spc="-15" dirty="0">
                <a:solidFill>
                  <a:srgbClr val="0000FF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  <a:hlinkClick r:id="rId7"/>
              </a:rPr>
              <a:t>middleschrep@gmail.com</a:t>
            </a: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Calibri" panose="020F0502020204030204" pitchFamily="34" charset="0"/>
              </a:rPr>
              <a:t>	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Calibri" panose="020F0502020204030204" pitchFamily="34" charset="0"/>
            </a:endParaRPr>
          </a:p>
          <a:p>
            <a:pPr>
              <a:tabLst>
                <a:tab pos="3577590" algn="l"/>
              </a:tabLst>
            </a:pPr>
            <a:endParaRPr lang="en-US" sz="1400" b="1" spc="-15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endParaRPr lang="en-US" sz="1400" b="1" spc="-15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>
              <a:tabLst>
                <a:tab pos="3577590" algn="l"/>
              </a:tabLst>
            </a:pPr>
            <a:r>
              <a:rPr lang="en-US" sz="1400" b="1" spc="-15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                                              </a:t>
            </a:r>
            <a:r>
              <a:rPr lang="en-US" sz="1400" b="1" i="1" dirty="0">
                <a:solidFill>
                  <a:srgbClr val="1F497D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  <a:r>
              <a:rPr lang="en-US" sz="1400" b="1" i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</a:p>
          <a:p>
            <a:pPr marL="128588">
              <a:tabLst>
                <a:tab pos="4543425" algn="l"/>
              </a:tabLst>
            </a:pP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THIS CAN BE ONE OF THE BEST YEARS EVER, IF YOU ARE A PART OF THE TEAM!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marL="128588">
              <a:tabLst>
                <a:tab pos="4543425" algn="l"/>
              </a:tabLst>
            </a:pPr>
            <a:r>
              <a:rPr lang="en-US" sz="1400" b="1" i="1" dirty="0">
                <a:solidFill>
                  <a:srgbClr val="C00000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Sign-up Today @Ptavenue.com, Organization Code is CMITSPTO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838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r>
              <a:rPr lang="en-US" b="1" kern="1400" spc="19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2018 – 2019 CMIT SOUTH PTO ELECTED BOARD MEMBERS</a:t>
            </a:r>
            <a:endParaRPr lang="en-US" kern="1400" spc="19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3265" y="1371600"/>
            <a:ext cx="2712590" cy="192715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CMIT SOUTH PTO Middle &amp; High School  -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533400"/>
            <a:ext cx="4572000" cy="57801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Welcome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CMIT South Administration &amp; CLF Board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Special Guest Speaker - Earl Johnson M.Ed. -  College Access Advisor, University of Maryland -  Is it too early to start preparing for College?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 smtClean="0"/>
              <a:t>Treasurer Report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Nominations &amp; Election of 2019-2020 Officers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 smtClean="0"/>
              <a:t>President Report  - Overview </a:t>
            </a:r>
            <a:r>
              <a:rPr lang="en-US" sz="1600" b="1" dirty="0"/>
              <a:t>of 2018-2019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 smtClean="0"/>
              <a:t>Committee Reports  (2 Min)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b="1" dirty="0" smtClean="0"/>
              <a:t>Middle </a:t>
            </a:r>
            <a:r>
              <a:rPr lang="en-US" sz="1400" b="1" dirty="0"/>
              <a:t>and High School Updates (CO2020,CO2021, CO2023)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Election 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Results for new Officers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Announcements / Q&amp;A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gray">
          <a:xfrm>
            <a:off x="762483" y="4705690"/>
            <a:ext cx="2712590" cy="1495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1336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2020 -  11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 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Kim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Johnson 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 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2021 -   10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GRADE 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	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 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Barbara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Manzie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Carolyn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Thiebaud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Loretta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Vincent </a:t>
            </a:r>
          </a:p>
          <a:p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OF 2022 – 9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Nekeshi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Hector</a:t>
            </a:r>
          </a:p>
          <a:p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 OF 2023 – 8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 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Donna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Salmon</a:t>
            </a:r>
          </a:p>
          <a:p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2024 – 7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Kimberly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Brooks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 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Hillary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John</a:t>
            </a: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Kesha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Mumford</a:t>
            </a:r>
          </a:p>
          <a:p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CLASS OF  2025 – 6</a:t>
            </a:r>
            <a:r>
              <a:rPr lang="en-US" sz="1400" b="1" baseline="300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GRADE						</a:t>
            </a:r>
            <a:r>
              <a:rPr lang="en-US" sz="1400" b="1" dirty="0" err="1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Marvette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Deadwyler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Tanya </a:t>
            </a:r>
            <a:r>
              <a:rPr lang="en-US" sz="1400" b="1" dirty="0" err="1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DeLeon</a:t>
            </a:r>
            <a:endParaRPr lang="en-US" sz="1400" b="1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Celia 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Hopkins</a:t>
            </a:r>
          </a:p>
          <a:p>
            <a:pPr>
              <a:tabLst>
                <a:tab pos="3577590" algn="l"/>
              </a:tabLst>
            </a:pPr>
            <a:r>
              <a:rPr lang="en-US" sz="1400" b="1" i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r>
              <a:rPr lang="en-US" sz="1400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	</a:t>
            </a:r>
          </a:p>
          <a:p>
            <a:pPr marL="128588">
              <a:tabLst>
                <a:tab pos="4543425" algn="l"/>
              </a:tabLst>
            </a:pPr>
            <a:r>
              <a:rPr lang="en-US" sz="1400" b="1" dirty="0"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THIS CAN BE ONE OF THE BEST YEARS EVER, IF YOU ARE A PART OF THE TEAM!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  <a:p>
            <a:pPr marL="128588">
              <a:tabLst>
                <a:tab pos="4543425" algn="l"/>
              </a:tabLst>
            </a:pPr>
            <a:r>
              <a:rPr lang="en-US" sz="1400" b="1" i="1" dirty="0">
                <a:solidFill>
                  <a:srgbClr val="C00000"/>
                </a:solidFill>
                <a:latin typeface="Arial Narrow" panose="020B0606020202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                        Sign-up Today @Ptavenue.com, Organization Code is CMITSPTO</a:t>
            </a:r>
            <a:endParaRPr lang="en-US" sz="1400" dirty="0">
              <a:latin typeface="Arial Narrow" panose="020B0606020202030204" pitchFamily="34" charset="0"/>
              <a:ea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9906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</a:pPr>
            <a:r>
              <a:rPr lang="en-US" b="1" kern="1400" spc="19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2018 – 2019 CMIT SOUTH PTO PARENT LIAISONS </a:t>
            </a:r>
            <a:endParaRPr lang="en-US" kern="1400" spc="19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Image result for teamwork motivational and inspirational quotes"/>
          <p:cNvSpPr>
            <a:spLocks noChangeAspect="1" noChangeArrowheads="1"/>
          </p:cNvSpPr>
          <p:nvPr/>
        </p:nvSpPr>
        <p:spPr bwMode="auto">
          <a:xfrm>
            <a:off x="685800" y="2512673"/>
            <a:ext cx="1600200" cy="160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alone we can do so little together we can do so mu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390" y="2819400"/>
            <a:ext cx="3019698" cy="301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295400" y="1036246"/>
            <a:ext cx="5917679" cy="2550877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/>
              <a:t>We </a:t>
            </a:r>
            <a:r>
              <a:rPr lang="en-US" sz="3200" b="1" dirty="0" smtClean="0"/>
              <a:t>enjoyed working </a:t>
            </a:r>
            <a:r>
              <a:rPr lang="en-US" sz="3200" b="1" dirty="0" smtClean="0"/>
              <a:t>with you in 2018-2019 </a:t>
            </a:r>
            <a:br>
              <a:rPr lang="en-US" sz="3200" b="1" dirty="0" smtClean="0"/>
            </a:br>
            <a:r>
              <a:rPr lang="en-US" sz="3200" b="1" dirty="0" smtClean="0"/>
              <a:t>CMIT </a:t>
            </a:r>
            <a:r>
              <a:rPr lang="en-US" sz="3200" b="1" dirty="0" smtClean="0"/>
              <a:t>South PTO </a:t>
            </a:r>
            <a:r>
              <a:rPr lang="en-US" sz="3200" b="1" dirty="0" smtClean="0"/>
              <a:t>!  </a:t>
            </a:r>
            <a:br>
              <a:rPr lang="en-US" sz="32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09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094869" cy="3429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Principal, </a:t>
            </a:r>
            <a:r>
              <a:rPr lang="en-US" sz="2800" b="1" dirty="0" smtClean="0"/>
              <a:t>Teacher </a:t>
            </a:r>
            <a:r>
              <a:rPr lang="en-US" sz="2800" b="1" dirty="0" smtClean="0"/>
              <a:t>&amp; CLF </a:t>
            </a:r>
            <a:br>
              <a:rPr lang="en-US" sz="2800" b="1" dirty="0" smtClean="0"/>
            </a:br>
            <a:r>
              <a:rPr lang="en-US" sz="2800" b="1" dirty="0" smtClean="0"/>
              <a:t>Update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pPr lvl="0"/>
            <a:r>
              <a:rPr lang="en-US" b="1" dirty="0" smtClean="0"/>
              <a:t>CLF Board Update</a:t>
            </a:r>
            <a:endParaRPr lang="en-US" dirty="0" smtClean="0"/>
          </a:p>
          <a:p>
            <a:pPr lvl="0"/>
            <a:r>
              <a:rPr lang="en-US" b="1" dirty="0" smtClean="0"/>
              <a:t>Renovations  </a:t>
            </a:r>
            <a:endParaRPr lang="en-US" dirty="0" smtClean="0"/>
          </a:p>
          <a:p>
            <a:pPr lvl="0"/>
            <a:r>
              <a:rPr lang="en-US" b="1" dirty="0" smtClean="0"/>
              <a:t>End of the year  reminders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000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591760" cy="2550877"/>
          </a:xfrm>
        </p:spPr>
        <p:txBody>
          <a:bodyPr anchor="ctr"/>
          <a:lstStyle/>
          <a:p>
            <a:r>
              <a:rPr lang="en-US" sz="2400" b="1" dirty="0" smtClean="0"/>
              <a:t>Earl </a:t>
            </a:r>
            <a:r>
              <a:rPr lang="en-US" sz="2400" b="1" dirty="0"/>
              <a:t>Johnson M.Ed. -  College Access Advisor, University of Maryland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3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667000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Nominations &amp; Elections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r>
              <a:rPr lang="en-US" b="1" dirty="0" smtClean="0"/>
              <a:t>Nominations &amp; Ballots Presented</a:t>
            </a:r>
          </a:p>
          <a:p>
            <a:r>
              <a:rPr lang="en-US" b="1" dirty="0" smtClean="0"/>
              <a:t>Nominations </a:t>
            </a:r>
            <a:r>
              <a:rPr lang="en-US" b="1" dirty="0" smtClean="0"/>
              <a:t>from the Floor</a:t>
            </a:r>
          </a:p>
          <a:p>
            <a:r>
              <a:rPr lang="en-US" b="1" dirty="0" smtClean="0"/>
              <a:t>Candidate Forum – Bio Review</a:t>
            </a:r>
            <a:endParaRPr lang="en-US" b="1" dirty="0" smtClean="0"/>
          </a:p>
          <a:p>
            <a:r>
              <a:rPr lang="en-US" b="1" dirty="0" smtClean="0"/>
              <a:t>Voting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2094869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President  Update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2209800"/>
            <a:ext cx="4572000" cy="2667000"/>
          </a:xfrm>
        </p:spPr>
        <p:txBody>
          <a:bodyPr anchor="t">
            <a:noAutofit/>
          </a:bodyPr>
          <a:lstStyle/>
          <a:p>
            <a:r>
              <a:rPr lang="en-US" b="1" dirty="0" smtClean="0"/>
              <a:t>Overview for 2018-2019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 numCol="1"/>
          <a:lstStyle/>
          <a:p>
            <a:fld id="{651FC063-5EA9-49AF-AFAF-D68C9E82B23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7936524" cy="3230120"/>
          </a:xfrm>
        </p:spPr>
        <p:txBody>
          <a:bodyPr numCol="1">
            <a:noAutofit/>
          </a:bodyPr>
          <a:lstStyle/>
          <a:p>
            <a:pPr lvl="0"/>
            <a:r>
              <a:rPr lang="en-US" b="1" dirty="0"/>
              <a:t>Increase Involvement &amp; </a:t>
            </a:r>
            <a:r>
              <a:rPr lang="en-US" b="1" dirty="0" smtClean="0"/>
              <a:t>Membership  - </a:t>
            </a:r>
            <a:r>
              <a:rPr lang="en-US" b="1" dirty="0" smtClean="0">
                <a:solidFill>
                  <a:schemeClr val="accent1"/>
                </a:solidFill>
              </a:rPr>
              <a:t>244</a:t>
            </a:r>
            <a:r>
              <a:rPr lang="en-US" sz="1500" b="1" dirty="0">
                <a:solidFill>
                  <a:schemeClr val="accent1"/>
                </a:solidFill>
              </a:rPr>
              <a:t> </a:t>
            </a:r>
            <a:r>
              <a:rPr lang="en-US" sz="1500" b="1" dirty="0" smtClean="0">
                <a:solidFill>
                  <a:schemeClr val="accent1"/>
                </a:solidFill>
              </a:rPr>
              <a:t>    members</a:t>
            </a:r>
            <a:endParaRPr lang="en-US" sz="1500" b="1" dirty="0">
              <a:solidFill>
                <a:schemeClr val="accent1"/>
              </a:solidFill>
            </a:endParaRPr>
          </a:p>
          <a:p>
            <a:r>
              <a:rPr lang="en-US" b="1" dirty="0" smtClean="0"/>
              <a:t>To </a:t>
            </a:r>
            <a:r>
              <a:rPr lang="en-US" b="1" dirty="0"/>
              <a:t>strengthen and build CMIT South networks and develop student scholars by creating enriching programs, experiences, and friendships for the CMIT South Community</a:t>
            </a:r>
          </a:p>
          <a:p>
            <a:pPr lvl="1"/>
            <a:r>
              <a:rPr lang="en-US" b="1" dirty="0"/>
              <a:t> </a:t>
            </a:r>
            <a:r>
              <a:rPr lang="en-US" b="1" dirty="0"/>
              <a:t>CMIT South Community Networks that include:</a:t>
            </a:r>
          </a:p>
          <a:p>
            <a:pPr lvl="2"/>
            <a:r>
              <a:rPr lang="en-US" sz="1600" b="1" dirty="0"/>
              <a:t>CLF,  School Board, Parents, Teachers, Businesses, Colleges, and Students</a:t>
            </a:r>
          </a:p>
          <a:p>
            <a:pPr lvl="1"/>
            <a:r>
              <a:rPr lang="en-US" b="1" dirty="0"/>
              <a:t>Provide </a:t>
            </a:r>
            <a:r>
              <a:rPr lang="en-US" b="1" dirty="0"/>
              <a:t>Enriching Family Supportive </a:t>
            </a:r>
            <a:r>
              <a:rPr lang="en-US" b="1" dirty="0"/>
              <a:t>Programs</a:t>
            </a:r>
          </a:p>
          <a:p>
            <a:pPr lvl="1"/>
            <a:r>
              <a:rPr lang="en-US" b="1" dirty="0"/>
              <a:t>Support </a:t>
            </a:r>
            <a:r>
              <a:rPr lang="en-US" b="1" dirty="0"/>
              <a:t>and Participate in Student </a:t>
            </a:r>
            <a:r>
              <a:rPr lang="en-US" b="1" dirty="0"/>
              <a:t>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51FC063-5EA9-49AF-AFAF-D68C9E82B23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282224" y="914400"/>
            <a:ext cx="6172200" cy="614934"/>
          </a:xfrm>
          <a:prstGeom prst="rect">
            <a:avLst/>
          </a:prstGeom>
        </p:spPr>
        <p:txBody>
          <a:bodyPr numCol="1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700" b="1" dirty="0">
                <a:solidFill>
                  <a:schemeClr val="bg2"/>
                </a:solidFill>
              </a:rPr>
              <a:t>Goals for </a:t>
            </a:r>
            <a:r>
              <a:rPr lang="en-US" sz="2700" b="1" dirty="0">
                <a:solidFill>
                  <a:schemeClr val="bg2"/>
                </a:solidFill>
              </a:rPr>
              <a:t>2018- 2019 </a:t>
            </a:r>
            <a:endParaRPr lang="en-US" sz="2700" dirty="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029200" y="2711192"/>
            <a:ext cx="914400" cy="489857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899" y="5017084"/>
            <a:ext cx="2212090" cy="180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098302" cy="739321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Overview 2018-2019</a:t>
            </a:r>
            <a:r>
              <a:rPr lang="en-US" sz="2400" b="1" dirty="0">
                <a:solidFill>
                  <a:schemeClr val="accent2"/>
                </a:solidFill>
              </a:rPr>
              <a:t/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100" b="1" dirty="0">
                <a:solidFill>
                  <a:schemeClr val="accent2"/>
                </a:solidFill>
              </a:rPr>
              <a:t>Working as a team – Parents, Teachers, and Students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40078"/>
              </p:ext>
            </p:extLst>
          </p:nvPr>
        </p:nvGraphicFramePr>
        <p:xfrm>
          <a:off x="76201" y="2133600"/>
          <a:ext cx="8991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2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471" y="762000"/>
            <a:ext cx="6571060" cy="9144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Overview </a:t>
            </a:r>
            <a:r>
              <a:rPr lang="en-US" sz="2400" b="1" dirty="0" smtClean="0"/>
              <a:t>2018- 2019</a:t>
            </a:r>
            <a:r>
              <a:rPr lang="en-US" dirty="0"/>
              <a:t/>
            </a:r>
            <a:br>
              <a:rPr lang="en-US" dirty="0"/>
            </a:br>
            <a:r>
              <a:rPr lang="en-US" sz="2100" b="1" dirty="0">
                <a:solidFill>
                  <a:schemeClr val="accent2"/>
                </a:solidFill>
              </a:rPr>
              <a:t>Provide Enriching Family </a:t>
            </a:r>
            <a:r>
              <a:rPr lang="en-US" sz="2100" b="1" dirty="0">
                <a:solidFill>
                  <a:schemeClr val="accent2"/>
                </a:solidFill>
              </a:rPr>
              <a:t>Supportive and Informative Activities</a:t>
            </a:r>
            <a:endParaRPr lang="en-US" sz="21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7837830"/>
              </p:ext>
            </p:extLst>
          </p:nvPr>
        </p:nvGraphicFramePr>
        <p:xfrm>
          <a:off x="228600" y="2286000"/>
          <a:ext cx="8241640" cy="3237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4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1600</TotalTime>
  <Words>797</Words>
  <Application>Microsoft Office PowerPoint</Application>
  <PresentationFormat>On-screen Show (4:3)</PresentationFormat>
  <Paragraphs>196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Arial Narrow</vt:lpstr>
      <vt:lpstr>Calibri</vt:lpstr>
      <vt:lpstr>Century Gothic</vt:lpstr>
      <vt:lpstr>Times New Roman</vt:lpstr>
      <vt:lpstr>Wingdings</vt:lpstr>
      <vt:lpstr>Wingdings 3</vt:lpstr>
      <vt:lpstr>Ion Boardroom</vt:lpstr>
      <vt:lpstr>1_Ion Boardroom</vt:lpstr>
      <vt:lpstr>CMIT SOUTH (MS/HS) GENERAL PTO MEETING #5   MAY 16, 2019</vt:lpstr>
      <vt:lpstr>CMIT SOUTH PTO Middle &amp; High School  -   AGENDA</vt:lpstr>
      <vt:lpstr>Principal, Teacher &amp; CLF  Update     </vt:lpstr>
      <vt:lpstr>Earl Johnson M.Ed. -  College Access Advisor, University of Maryland</vt:lpstr>
      <vt:lpstr>Nominations &amp; Elections  </vt:lpstr>
      <vt:lpstr>President  Update     </vt:lpstr>
      <vt:lpstr>PowerPoint Presentation</vt:lpstr>
      <vt:lpstr>Overview 2018-2019 Working as a team – Parents, Teachers, and Students</vt:lpstr>
      <vt:lpstr>Overview 2018- 2019 Provide Enriching Family Supportive and Informative Activities</vt:lpstr>
      <vt:lpstr>Partnerships @ CMIT SOUTH</vt:lpstr>
      <vt:lpstr>THANK YOU FOR ALL OF YOUR SUPPORT FOR 2018-2019. IT IS A VILLAGE WE REQUESTED AND YOU DELIVERED. </vt:lpstr>
      <vt:lpstr>Treasurer Report </vt:lpstr>
      <vt:lpstr>COMMITTEE REPORTS</vt:lpstr>
      <vt:lpstr>Class of 2020 and 2021 Updates</vt:lpstr>
      <vt:lpstr>Class of 2023 Updates</vt:lpstr>
      <vt:lpstr>ELECTIONS RESULTS   </vt:lpstr>
      <vt:lpstr>ACTIVITES SCHEDULED*</vt:lpstr>
      <vt:lpstr>Announcements</vt:lpstr>
      <vt:lpstr>PowerPoint Presentation</vt:lpstr>
      <vt:lpstr>PowerPoint Presentation</vt:lpstr>
      <vt:lpstr>We enjoyed working with you in 2018-2019  CMIT South PTO !   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CMIT South PTO   Teacher Meet and Greet   August 31, 2017</dc:title>
  <dc:creator>Gallaway, Monique</dc:creator>
  <cp:lastModifiedBy>Gallaway, Monique</cp:lastModifiedBy>
  <cp:revision>110</cp:revision>
  <cp:lastPrinted>2019-05-16T19:28:24Z</cp:lastPrinted>
  <dcterms:created xsi:type="dcterms:W3CDTF">2017-08-31T03:03:28Z</dcterms:created>
  <dcterms:modified xsi:type="dcterms:W3CDTF">2019-05-16T19:35:08Z</dcterms:modified>
</cp:coreProperties>
</file>