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08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5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5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9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AFC8-0B35-4977-9644-D732319521A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80F4-AE52-4A67-935F-727722F8A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MITESPTO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nupgenius.com/go/805054da5a923a57-childre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MITESPTO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4"/>
            <a:ext cx="10058400" cy="7773707"/>
          </a:xfrm>
          <a:prstGeom prst="rect">
            <a:avLst/>
          </a:prstGeom>
        </p:spPr>
      </p:pic>
      <p:sp>
        <p:nvSpPr>
          <p:cNvPr id="7" name="Rectangle: Top Corners Snipped 6"/>
          <p:cNvSpPr/>
          <p:nvPr/>
        </p:nvSpPr>
        <p:spPr>
          <a:xfrm>
            <a:off x="1576552" y="2065283"/>
            <a:ext cx="6749301" cy="5533696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Snipped 7"/>
          <p:cNvSpPr/>
          <p:nvPr/>
        </p:nvSpPr>
        <p:spPr>
          <a:xfrm>
            <a:off x="1150883" y="3342290"/>
            <a:ext cx="7630509" cy="1639614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Snipped 8"/>
          <p:cNvSpPr/>
          <p:nvPr/>
        </p:nvSpPr>
        <p:spPr>
          <a:xfrm>
            <a:off x="1372429" y="5959365"/>
            <a:ext cx="7254213" cy="1639614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Top Corners Snipped 9"/>
          <p:cNvSpPr/>
          <p:nvPr/>
        </p:nvSpPr>
        <p:spPr>
          <a:xfrm>
            <a:off x="1135947" y="3286783"/>
            <a:ext cx="7630509" cy="1639614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Top Corners Snipped 10"/>
          <p:cNvSpPr/>
          <p:nvPr/>
        </p:nvSpPr>
        <p:spPr>
          <a:xfrm>
            <a:off x="2400300" y="1891208"/>
            <a:ext cx="5311942" cy="962351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Top Corners Snipped 11"/>
          <p:cNvSpPr/>
          <p:nvPr/>
        </p:nvSpPr>
        <p:spPr>
          <a:xfrm>
            <a:off x="2707106" y="2292901"/>
            <a:ext cx="5311942" cy="962351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Top Corners Snipped 12"/>
          <p:cNvSpPr/>
          <p:nvPr/>
        </p:nvSpPr>
        <p:spPr>
          <a:xfrm>
            <a:off x="2240882" y="2292901"/>
            <a:ext cx="5311942" cy="962351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Top Corners Snipped 13"/>
          <p:cNvSpPr/>
          <p:nvPr/>
        </p:nvSpPr>
        <p:spPr>
          <a:xfrm>
            <a:off x="2081464" y="2292901"/>
            <a:ext cx="5178145" cy="962351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1245" y="1956516"/>
            <a:ext cx="7810052" cy="579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9" dirty="0">
                <a:latin typeface="Magneto" panose="04030805050802020D02" pitchFamily="82" charset="0"/>
              </a:rPr>
              <a:t>CMIT Elementary PTO Presents...</a:t>
            </a:r>
          </a:p>
          <a:p>
            <a:pPr algn="ctr"/>
            <a:endParaRPr lang="en-US" sz="1200" dirty="0">
              <a:latin typeface="Magneto" panose="04030805050802020D02" pitchFamily="82" charset="0"/>
            </a:endParaRPr>
          </a:p>
          <a:p>
            <a:pPr algn="ctr"/>
            <a:r>
              <a:rPr lang="en-US" sz="5400" dirty="0">
                <a:latin typeface="Budmo Jiggler" panose="02000400000000000000" pitchFamily="2" charset="0"/>
              </a:rPr>
              <a:t>Parent</a:t>
            </a:r>
            <a:r>
              <a:rPr lang="en-US" sz="2800" dirty="0">
                <a:latin typeface="Budmo Jiggler" panose="02000400000000000000" pitchFamily="2" charset="0"/>
              </a:rPr>
              <a:t> </a:t>
            </a:r>
            <a:r>
              <a:rPr lang="en-US" sz="5400" dirty="0">
                <a:latin typeface="Budmo Jiggler" panose="02000400000000000000" pitchFamily="2" charset="0"/>
              </a:rPr>
              <a:t>Talent</a:t>
            </a:r>
            <a:r>
              <a:rPr lang="en-US" sz="2800" dirty="0">
                <a:latin typeface="Budmo Jiggler" panose="02000400000000000000" pitchFamily="2" charset="0"/>
              </a:rPr>
              <a:t> </a:t>
            </a:r>
            <a:r>
              <a:rPr lang="en-US" sz="5400" dirty="0">
                <a:latin typeface="Budmo Jiggler" panose="02000400000000000000" pitchFamily="2" charset="0"/>
              </a:rPr>
              <a:t>Show </a:t>
            </a:r>
          </a:p>
          <a:p>
            <a:pPr algn="ctr"/>
            <a:r>
              <a:rPr lang="en-US" sz="5400" dirty="0">
                <a:latin typeface="Budmo Jiggler" panose="02000400000000000000" pitchFamily="2" charset="0"/>
              </a:rPr>
              <a:t>&amp; Silent Auction</a:t>
            </a:r>
          </a:p>
          <a:p>
            <a:pPr algn="ctr"/>
            <a:r>
              <a:rPr lang="en-US" sz="2329" dirty="0"/>
              <a:t>Saturday, December 17, 2016  </a:t>
            </a:r>
          </a:p>
          <a:p>
            <a:pPr algn="ctr"/>
            <a:r>
              <a:rPr lang="en-US" sz="2329" dirty="0"/>
              <a:t>5:00PM </a:t>
            </a:r>
          </a:p>
          <a:p>
            <a:pPr algn="ctr"/>
            <a:r>
              <a:rPr lang="en-US" sz="2329" dirty="0"/>
              <a:t>CMIT Elementary Cafeteria</a:t>
            </a:r>
          </a:p>
          <a:p>
            <a:pPr algn="ctr"/>
            <a:endParaRPr lang="en-US" sz="1400" dirty="0"/>
          </a:p>
          <a:p>
            <a:pPr algn="ctr"/>
            <a:r>
              <a:rPr lang="en-US" sz="2000" dirty="0"/>
              <a:t>Our talented tigers must get their talent from somewhere!  </a:t>
            </a:r>
          </a:p>
          <a:p>
            <a:pPr algn="ctr"/>
            <a:r>
              <a:rPr lang="en-US" sz="2000" dirty="0"/>
              <a:t>The PTO is soliciting acts for the Parent Talent Show.  Children may participate with Parents. Grandparents, other relatives and friends of </a:t>
            </a:r>
          </a:p>
          <a:p>
            <a:pPr algn="ctr"/>
            <a:r>
              <a:rPr lang="en-US" sz="2000" dirty="0"/>
              <a:t>the family welcome too.  Please video record your act and submit to </a:t>
            </a:r>
            <a:r>
              <a:rPr lang="en-US" sz="2000" dirty="0">
                <a:hlinkClick r:id="rId3"/>
              </a:rPr>
              <a:t>CMITESPTO@gmail.com</a:t>
            </a:r>
            <a:r>
              <a:rPr lang="en-US" sz="2000" dirty="0"/>
              <a:t>.  Acts will be reviewed and a response with approval and additional show information will be given. </a:t>
            </a:r>
          </a:p>
          <a:p>
            <a:pPr algn="ctr"/>
            <a:r>
              <a:rPr lang="en-US" sz="2000" dirty="0"/>
              <a:t>**PTO is looking for donated Auction Items**</a:t>
            </a:r>
            <a:endParaRPr lang="en-US" sz="2329" dirty="0"/>
          </a:p>
        </p:txBody>
      </p:sp>
      <p:sp>
        <p:nvSpPr>
          <p:cNvPr id="16" name="TextBox 15"/>
          <p:cNvSpPr txBox="1"/>
          <p:nvPr/>
        </p:nvSpPr>
        <p:spPr>
          <a:xfrm>
            <a:off x="7713245" y="23689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Info on Reverse</a:t>
            </a:r>
          </a:p>
        </p:txBody>
      </p:sp>
    </p:spTree>
    <p:extLst>
      <p:ext uri="{BB962C8B-B14F-4D97-AF65-F5344CB8AC3E}">
        <p14:creationId xmlns:p14="http://schemas.microsoft.com/office/powerpoint/2010/main" val="360623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</a:blip>
          <a:srcRect t="4865" r="9340" b="3999"/>
          <a:stretch/>
        </p:blipFill>
        <p:spPr>
          <a:xfrm rot="5400000">
            <a:off x="1111470" y="-1174532"/>
            <a:ext cx="7835462" cy="10058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850" y="711200"/>
            <a:ext cx="8610600" cy="6270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4850" y="751794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Frosty's Winterland" panose="02000000000000000000" pitchFamily="2" charset="0"/>
              </a:rPr>
              <a:t>Children’s Secret Shop</a:t>
            </a:r>
          </a:p>
          <a:p>
            <a:pPr algn="ctr"/>
            <a:r>
              <a:rPr lang="en-US" sz="6000" dirty="0">
                <a:latin typeface="Frosty's Winterland" panose="02000000000000000000" pitchFamily="2" charset="0"/>
              </a:rPr>
              <a:t>December 12-17,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9651" y="3039157"/>
            <a:ext cx="80391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Shop will be open in the CMIT Elementary Front Conference Room from 8AM to 2:15PM, Monday the 12</a:t>
            </a:r>
            <a:r>
              <a:rPr lang="en-US" sz="2000" baseline="30000" dirty="0"/>
              <a:t>th</a:t>
            </a:r>
            <a:r>
              <a:rPr lang="en-US" sz="2000" dirty="0"/>
              <a:t>  through Friday the 16</a:t>
            </a:r>
            <a:r>
              <a:rPr lang="en-US" sz="2000" baseline="30000" dirty="0"/>
              <a:t>th</a:t>
            </a:r>
            <a:r>
              <a:rPr lang="en-US" sz="2000" dirty="0"/>
              <a:t>.  It will also be open on the 17</a:t>
            </a:r>
            <a:r>
              <a:rPr lang="en-US" sz="2000" baseline="30000" dirty="0"/>
              <a:t>th</a:t>
            </a:r>
            <a:r>
              <a:rPr lang="en-US" sz="2000" dirty="0"/>
              <a:t> (Day of the Parent Talent Show) starting at 4:30PM. Students will have the opportunity to gift shop for friends and family.  Items priced up to $15, with most between $1 and $7. </a:t>
            </a:r>
          </a:p>
          <a:p>
            <a:endParaRPr lang="en-US" sz="1400" dirty="0"/>
          </a:p>
          <a:p>
            <a:pPr algn="ctr"/>
            <a:r>
              <a:rPr lang="en-US" sz="2000" b="1" dirty="0"/>
              <a:t>The PTO is looking for Shop Volunteers.  Sign up at:  </a:t>
            </a:r>
            <a:r>
              <a:rPr lang="en-US" sz="2000" b="1" dirty="0">
                <a:hlinkClick r:id="rId3"/>
              </a:rPr>
              <a:t>http://www.signupgenius.com/go/805054da5a923a57-childrens</a:t>
            </a:r>
            <a:endParaRPr lang="en-US" sz="2000" b="1" dirty="0"/>
          </a:p>
          <a:p>
            <a:pPr algn="ctr"/>
            <a:endParaRPr lang="en-US" b="1" dirty="0"/>
          </a:p>
          <a:p>
            <a:pPr algn="ctr"/>
            <a:r>
              <a:rPr lang="en-US" sz="2000" b="1" dirty="0"/>
              <a:t>The PTO is requesting donations of winter gift wrap, tissue paper, ribbon, tape, small gift boxes and/or gift bags.  We are also looking for items for our silent auction to be held during the Parent Talent Show on Dec. 17</a:t>
            </a:r>
            <a:r>
              <a:rPr lang="en-US" sz="2000" b="1" baseline="30000" dirty="0"/>
              <a:t>th</a:t>
            </a:r>
            <a:r>
              <a:rPr lang="en-US" sz="2000" b="1" dirty="0"/>
              <a:t>.  Email </a:t>
            </a:r>
            <a:r>
              <a:rPr lang="en-US" sz="2000" b="1" dirty="0">
                <a:hlinkClick r:id="rId4"/>
              </a:rPr>
              <a:t>CMITESPTO@gmail.com</a:t>
            </a:r>
            <a:r>
              <a:rPr lang="en-US" sz="2000" b="1" dirty="0"/>
              <a:t> for more info.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9051" y="727862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Info on Reverse</a:t>
            </a:r>
          </a:p>
        </p:txBody>
      </p:sp>
    </p:spTree>
    <p:extLst>
      <p:ext uri="{BB962C8B-B14F-4D97-AF65-F5344CB8AC3E}">
        <p14:creationId xmlns:p14="http://schemas.microsoft.com/office/powerpoint/2010/main" val="15818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251</Words>
  <Application>Microsoft Office PowerPoint</Application>
  <PresentationFormat>Custom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Budmo Jiggler</vt:lpstr>
      <vt:lpstr>Calibri</vt:lpstr>
      <vt:lpstr>Calibri Light</vt:lpstr>
      <vt:lpstr>Frosty's Winterland</vt:lpstr>
      <vt:lpstr>Magneto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</dc:creator>
  <cp:lastModifiedBy>Erika</cp:lastModifiedBy>
  <cp:revision>13</cp:revision>
  <dcterms:created xsi:type="dcterms:W3CDTF">2016-10-20T12:52:55Z</dcterms:created>
  <dcterms:modified xsi:type="dcterms:W3CDTF">2016-10-20T15:43:02Z</dcterms:modified>
</cp:coreProperties>
</file>