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E74D-F703-4C38-B866-822EED6E067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2575-4D5F-432B-BA33-C0C572D5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E74D-F703-4C38-B866-822EED6E067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2575-4D5F-432B-BA33-C0C572D5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8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E74D-F703-4C38-B866-822EED6E067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2575-4D5F-432B-BA33-C0C572D5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6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E74D-F703-4C38-B866-822EED6E067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2575-4D5F-432B-BA33-C0C572D5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1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E74D-F703-4C38-B866-822EED6E067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2575-4D5F-432B-BA33-C0C572D5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3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E74D-F703-4C38-B866-822EED6E067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2575-4D5F-432B-BA33-C0C572D5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5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E74D-F703-4C38-B866-822EED6E067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2575-4D5F-432B-BA33-C0C572D5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4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E74D-F703-4C38-B866-822EED6E067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2575-4D5F-432B-BA33-C0C572D5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8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E74D-F703-4C38-B866-822EED6E067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2575-4D5F-432B-BA33-C0C572D5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3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E74D-F703-4C38-B866-822EED6E067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2575-4D5F-432B-BA33-C0C572D5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E74D-F703-4C38-B866-822EED6E067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2575-4D5F-432B-BA33-C0C572D5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8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5E74D-F703-4C38-B866-822EED6E067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2575-4D5F-432B-BA33-C0C572D5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7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862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CMIT-North High School Science Faculty Selected to Attend Naval Academy  STEM Training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600" b="1" dirty="0" smtClean="0"/>
              <a:t>The CMIT-North science educators shown  in the above picture in the Naval Academy’s anatomy lab  are:  </a:t>
            </a:r>
            <a:br>
              <a:rPr lang="en-US" sz="1600" b="1" dirty="0" smtClean="0"/>
            </a:br>
            <a:r>
              <a:rPr lang="en-US" sz="1600" b="1" dirty="0" smtClean="0"/>
              <a:t>L. to R.:  Ms.  Alma Smith, Dr. Gemma Clarke, and Ms. Natalie Crespo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C:\Users\Teacher\Downloads\20160220_095841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6616931" cy="372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16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CMIT-North High School Science Faculty Selected to Attend Naval Academy  STEM Training The CMIT-North science educators shown  in the above picture in the Naval Academy’s anatomy lab  are:   L. to R.:  Ms.  Alma Smith, Dr. Gemma Clarke, and Ms. Natalie Crespo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CMIT-North Science Faculty Selected to Attend Naval Academy  STEM Training The CMIT-North science educators shown  in the above picture in the Naval Academy’s anatomy lab  are:   L. to R.:  Ms.  Alma Smith, Dr. Gemma Clarke, and Ms. Natalie Crespo</dc:title>
  <dc:creator>Teacher</dc:creator>
  <cp:lastModifiedBy>Teacher</cp:lastModifiedBy>
  <cp:revision>2</cp:revision>
  <dcterms:created xsi:type="dcterms:W3CDTF">2016-04-08T03:48:52Z</dcterms:created>
  <dcterms:modified xsi:type="dcterms:W3CDTF">2016-04-08T03:58:18Z</dcterms:modified>
</cp:coreProperties>
</file>