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4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8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6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6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2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9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7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1D30-77A0-4495-92FF-F811DB1034E5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4372-FE5E-4571-89C9-10FFE304E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4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Downloads\20160220_095841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613878" cy="372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4343400"/>
            <a:ext cx="8763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Congratulations to the CMIT-North Science Faculty selected to participate in the 2016-STEM Educator Training held on the campus of the United States Naval Academy located in Annapolis, Maryland. 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b="1" dirty="0" smtClean="0"/>
          </a:p>
          <a:p>
            <a:r>
              <a:rPr lang="en-US" sz="1400" b="1" dirty="0" smtClean="0"/>
              <a:t>The </a:t>
            </a:r>
            <a:r>
              <a:rPr lang="en-US" sz="1400" b="1" dirty="0"/>
              <a:t>CMIT-North science educators </a:t>
            </a:r>
            <a:r>
              <a:rPr lang="en-US" sz="1400" b="1" dirty="0" smtClean="0"/>
              <a:t>shown  </a:t>
            </a:r>
            <a:r>
              <a:rPr lang="en-US" sz="1400" b="1" dirty="0"/>
              <a:t>in the above </a:t>
            </a:r>
            <a:r>
              <a:rPr lang="en-US" sz="1400" b="1" dirty="0" smtClean="0"/>
              <a:t>picture in the Naval Academy’s anatomy lab  </a:t>
            </a:r>
            <a:r>
              <a:rPr lang="en-US" sz="1400" b="1" dirty="0"/>
              <a:t>are:  </a:t>
            </a:r>
            <a:endParaRPr lang="en-US" sz="1400" b="1" dirty="0" smtClean="0"/>
          </a:p>
          <a:p>
            <a:r>
              <a:rPr lang="en-US" sz="1400" b="1" dirty="0" smtClean="0"/>
              <a:t>L</a:t>
            </a:r>
            <a:r>
              <a:rPr lang="en-US" sz="1400" b="1" dirty="0"/>
              <a:t>. to R</a:t>
            </a:r>
            <a:r>
              <a:rPr lang="en-US" sz="1400" b="1" dirty="0" smtClean="0"/>
              <a:t>.:  Ms.  </a:t>
            </a:r>
            <a:r>
              <a:rPr lang="en-US" sz="1400" b="1" dirty="0"/>
              <a:t>Alma Smith</a:t>
            </a:r>
            <a:r>
              <a:rPr lang="en-US" sz="1400" b="1" dirty="0" smtClean="0"/>
              <a:t>, </a:t>
            </a:r>
            <a:r>
              <a:rPr lang="en-US" sz="1400" b="1" dirty="0"/>
              <a:t>Dr. Gemma </a:t>
            </a:r>
            <a:r>
              <a:rPr lang="en-US" sz="1400" b="1" dirty="0" smtClean="0"/>
              <a:t>Clarke, and Ms. Natalie Crespo.   </a:t>
            </a:r>
            <a:r>
              <a:rPr lang="en-US" sz="1400" b="1" dirty="0"/>
              <a:t>The all-day </a:t>
            </a:r>
            <a:r>
              <a:rPr lang="en-US" sz="1400" b="1" dirty="0" smtClean="0"/>
              <a:t>engineering/anatomy </a:t>
            </a:r>
            <a:r>
              <a:rPr lang="en-US" sz="1400" b="1" dirty="0"/>
              <a:t>program focused on project-based learning in STEM, with topic areas including Engineering Design, Applied Math, Computers/Cyber Unplugged, Biology/Bioengineering, Physics of Sound, Technology/Intro to Arduino, and Energy Transformations. </a:t>
            </a:r>
            <a:endParaRPr lang="en-US" sz="1400" dirty="0"/>
          </a:p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Special  </a:t>
            </a:r>
            <a:r>
              <a:rPr lang="en-US" sz="1400" b="1" dirty="0"/>
              <a:t>acknowledgements </a:t>
            </a:r>
            <a:r>
              <a:rPr lang="en-US" sz="1400" b="1" dirty="0" smtClean="0"/>
              <a:t>to U.S. Naval Academy Faculty : </a:t>
            </a:r>
            <a:r>
              <a:rPr lang="en-US" sz="1400" b="1" dirty="0"/>
              <a:t>Dr. Angela Moran, PhD, </a:t>
            </a:r>
            <a:r>
              <a:rPr lang="en-US" sz="1400" b="1" dirty="0" smtClean="0"/>
              <a:t> </a:t>
            </a:r>
            <a:r>
              <a:rPr lang="en-US" sz="1400" b="1" dirty="0"/>
              <a:t>Mechanical </a:t>
            </a:r>
            <a:r>
              <a:rPr lang="en-US" sz="1400" b="1" dirty="0" smtClean="0"/>
              <a:t>Engineering Professor </a:t>
            </a:r>
            <a:r>
              <a:rPr lang="en-US" sz="1400" b="1" dirty="0"/>
              <a:t>and Dr. Sarah Durkin, Ph.D., Professor of the Practice, at the STEM Center for Education and Outreach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6200" y="39624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CMIT-North High School Science Faculty Selected to Attend Naval Academy  STEM Training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6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</cp:revision>
  <dcterms:created xsi:type="dcterms:W3CDTF">2016-04-08T03:01:37Z</dcterms:created>
  <dcterms:modified xsi:type="dcterms:W3CDTF">2016-04-08T03:58:08Z</dcterms:modified>
</cp:coreProperties>
</file>