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3" d="100"/>
          <a:sy n="93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46E9E-CEB0-8443-9982-95F1386ECB31}" type="datetimeFigureOut">
              <a:rPr lang="en-US" smtClean="0"/>
              <a:t>4/7/2016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63A7A-3C39-4B4F-8A3E-5B1F34637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839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46E9E-CEB0-8443-9982-95F1386ECB31}" type="datetimeFigureOut">
              <a:rPr lang="en-US" smtClean="0"/>
              <a:t>4/7/2016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63A7A-3C39-4B4F-8A3E-5B1F34637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280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46E9E-CEB0-8443-9982-95F1386ECB31}" type="datetimeFigureOut">
              <a:rPr lang="en-US" smtClean="0"/>
              <a:t>4/7/2016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63A7A-3C39-4B4F-8A3E-5B1F34637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310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46E9E-CEB0-8443-9982-95F1386ECB31}" type="datetimeFigureOut">
              <a:rPr lang="en-US" smtClean="0"/>
              <a:t>4/7/2016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63A7A-3C39-4B4F-8A3E-5B1F34637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180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46E9E-CEB0-8443-9982-95F1386ECB31}" type="datetimeFigureOut">
              <a:rPr lang="en-US" smtClean="0"/>
              <a:t>4/7/2016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63A7A-3C39-4B4F-8A3E-5B1F34637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063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46E9E-CEB0-8443-9982-95F1386ECB31}" type="datetimeFigureOut">
              <a:rPr lang="en-US" smtClean="0"/>
              <a:t>4/7/2016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63A7A-3C39-4B4F-8A3E-5B1F34637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34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46E9E-CEB0-8443-9982-95F1386ECB31}" type="datetimeFigureOut">
              <a:rPr lang="en-US" smtClean="0"/>
              <a:t>4/7/2016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63A7A-3C39-4B4F-8A3E-5B1F34637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304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46E9E-CEB0-8443-9982-95F1386ECB31}" type="datetimeFigureOut">
              <a:rPr lang="en-US" smtClean="0"/>
              <a:t>4/7/2016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63A7A-3C39-4B4F-8A3E-5B1F34637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839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46E9E-CEB0-8443-9982-95F1386ECB31}" type="datetimeFigureOut">
              <a:rPr lang="en-US" smtClean="0"/>
              <a:t>4/7/2016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63A7A-3C39-4B4F-8A3E-5B1F34637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027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46E9E-CEB0-8443-9982-95F1386ECB31}" type="datetimeFigureOut">
              <a:rPr lang="en-US" smtClean="0"/>
              <a:t>4/7/2016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63A7A-3C39-4B4F-8A3E-5B1F34637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929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46E9E-CEB0-8443-9982-95F1386ECB31}" type="datetimeFigureOut">
              <a:rPr lang="en-US" smtClean="0"/>
              <a:t>4/7/2016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63A7A-3C39-4B4F-8A3E-5B1F34637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076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B46E9E-CEB0-8443-9982-95F1386ECB31}" type="datetimeFigureOut">
              <a:rPr lang="en-US" smtClean="0"/>
              <a:t>4/7/2016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563A7A-3C39-4B4F-8A3E-5B1F34637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955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usasciencefestival.org/2016-festival.html" TargetMode="External"/><Relationship Id="rId5" Type="http://schemas.microsoft.com/office/2007/relationships/hdphoto" Target="../media/hdphoto1.wdp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62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0160211_125402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" r="92"/>
          <a:stretch>
            <a:fillRect/>
          </a:stretch>
        </p:blipFill>
        <p:spPr>
          <a:xfrm>
            <a:off x="1684962" y="38957"/>
            <a:ext cx="5856269" cy="3453910"/>
          </a:xfrm>
        </p:spPr>
      </p:pic>
      <p:pic>
        <p:nvPicPr>
          <p:cNvPr id="6" name="Content Placeholder 3" descr="20160219_124238.jp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166" t="32147" r="48713" b="-3253"/>
          <a:stretch/>
        </p:blipFill>
        <p:spPr>
          <a:xfrm>
            <a:off x="6002531" y="1448656"/>
            <a:ext cx="1398924" cy="18493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9177" y="3492867"/>
            <a:ext cx="8760435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CONGRATULATIONS TO THE CMIT BIOMEDICAL RESEARCH TEAM!  JOB WELL DONE!</a:t>
            </a:r>
            <a:endParaRPr lang="en-US" sz="1400" b="1" dirty="0"/>
          </a:p>
          <a:p>
            <a:r>
              <a:rPr lang="en-US" sz="1100" b="1" dirty="0" smtClean="0"/>
              <a:t>Congratulations </a:t>
            </a:r>
            <a:r>
              <a:rPr lang="en-US" sz="1100" b="1" dirty="0"/>
              <a:t>to the students </a:t>
            </a:r>
            <a:r>
              <a:rPr lang="en-US" sz="1100" b="1" dirty="0" smtClean="0"/>
              <a:t>, on </a:t>
            </a:r>
            <a:r>
              <a:rPr lang="en-US" sz="1100" b="1" dirty="0"/>
              <a:t>the  CMIT-North Biomedical Research Team, </a:t>
            </a:r>
            <a:r>
              <a:rPr lang="en-US" sz="1100" b="1" dirty="0" smtClean="0"/>
              <a:t> invited </a:t>
            </a:r>
            <a:r>
              <a:rPr lang="en-US" sz="1100" b="1" dirty="0"/>
              <a:t>to participate in the county-wide Research </a:t>
            </a:r>
            <a:r>
              <a:rPr lang="en-US" sz="1100" b="1" dirty="0" smtClean="0"/>
              <a:t> Competition </a:t>
            </a:r>
            <a:r>
              <a:rPr lang="en-US" sz="1100" b="1" dirty="0"/>
              <a:t>sponsored by the Patriot Technology Training Center where the Founder/Director is Mr. Thurman Jones.  The event was held at the Greenbelt Marriott Hotel. </a:t>
            </a:r>
            <a:r>
              <a:rPr lang="en-US" sz="1100" b="1" dirty="0" smtClean="0"/>
              <a:t> The </a:t>
            </a:r>
            <a:r>
              <a:rPr lang="en-US" sz="1100" b="1" dirty="0"/>
              <a:t>students prepared an excellent exhibit investigating the "Medical Causes and Alternative Treatments for Depression".  </a:t>
            </a:r>
            <a:br>
              <a:rPr lang="en-US" sz="1100" b="1" dirty="0"/>
            </a:br>
            <a:endParaRPr lang="en-US" sz="1100" b="1" dirty="0"/>
          </a:p>
          <a:p>
            <a:r>
              <a:rPr lang="en-US" sz="1100" b="1" dirty="0"/>
              <a:t>The Biomedical Research Team participants shown in the picture are:  L. to Rt. (front): </a:t>
            </a:r>
            <a:r>
              <a:rPr lang="en-US" sz="1100" b="1" dirty="0" err="1"/>
              <a:t>Carlea</a:t>
            </a:r>
            <a:r>
              <a:rPr lang="en-US" sz="1100" b="1" dirty="0"/>
              <a:t> Williams-Locks, Cameron </a:t>
            </a:r>
            <a:r>
              <a:rPr lang="en-US" sz="1100" b="1" dirty="0" smtClean="0"/>
              <a:t> Johnson</a:t>
            </a:r>
            <a:r>
              <a:rPr lang="en-US" sz="1100" b="1" dirty="0"/>
              <a:t>; (L. to R. rear)-Taylor Gift,  David Digby; and Nia Hicks (insert picture).</a:t>
            </a:r>
          </a:p>
          <a:p>
            <a:endParaRPr lang="en-US" sz="1100" b="1" dirty="0"/>
          </a:p>
          <a:p>
            <a:r>
              <a:rPr lang="en-US" sz="1100" b="1" dirty="0"/>
              <a:t>Special acknowledgments to the Biomedical Team mentors:  </a:t>
            </a:r>
            <a:br>
              <a:rPr lang="en-US" sz="1100" b="1" dirty="0"/>
            </a:br>
            <a:r>
              <a:rPr lang="en-US" sz="1100" b="1" dirty="0" smtClean="0"/>
              <a:t>	Dr</a:t>
            </a:r>
            <a:r>
              <a:rPr lang="en-US" sz="1100" b="1" dirty="0"/>
              <a:t>./Lieutenant  </a:t>
            </a:r>
            <a:r>
              <a:rPr lang="en-US" sz="1100" b="1" dirty="0" err="1"/>
              <a:t>Shondelle</a:t>
            </a:r>
            <a:r>
              <a:rPr lang="en-US" sz="1100" b="1" dirty="0"/>
              <a:t> Wilson-Frederick from the U.S. Public Health Service Commissioned Corps, </a:t>
            </a:r>
            <a:endParaRPr lang="en-US" sz="1100" b="1" dirty="0" smtClean="0"/>
          </a:p>
          <a:p>
            <a:r>
              <a:rPr lang="en-US" sz="1100" b="1" dirty="0" smtClean="0"/>
              <a:t>	Mrs</a:t>
            </a:r>
            <a:r>
              <a:rPr lang="en-US" sz="1100" b="1" dirty="0"/>
              <a:t>. Tammy </a:t>
            </a:r>
            <a:r>
              <a:rPr lang="en-US" sz="1100" b="1" dirty="0" err="1"/>
              <a:t>Colandrea</a:t>
            </a:r>
            <a:r>
              <a:rPr lang="en-US" sz="1100" b="1" dirty="0"/>
              <a:t>, CMIT-North Coordinator, and </a:t>
            </a:r>
            <a:br>
              <a:rPr lang="en-US" sz="1100" b="1" dirty="0"/>
            </a:br>
            <a:r>
              <a:rPr lang="en-US" sz="1100" b="1" dirty="0" smtClean="0"/>
              <a:t>	Ms</a:t>
            </a:r>
            <a:r>
              <a:rPr lang="en-US" sz="1100" b="1" dirty="0"/>
              <a:t>. Alma Smith, CMIT-North Chemistry Teacher/Chairperson</a:t>
            </a:r>
          </a:p>
          <a:p>
            <a:endParaRPr lang="en-US" sz="1100" b="1" dirty="0"/>
          </a:p>
          <a:p>
            <a:r>
              <a:rPr lang="en-US" sz="1100" b="1" smtClean="0"/>
              <a:t>The  </a:t>
            </a:r>
            <a:r>
              <a:rPr lang="en-US" sz="1100" b="1" dirty="0"/>
              <a:t>Biomedical Team is also  </a:t>
            </a:r>
            <a:r>
              <a:rPr lang="en-US" sz="1100" b="1" dirty="0" smtClean="0"/>
              <a:t>advertising  </a:t>
            </a:r>
            <a:r>
              <a:rPr lang="en-US" sz="1100" b="1" dirty="0"/>
              <a:t>the </a:t>
            </a:r>
            <a:r>
              <a:rPr lang="en-US" sz="1100" b="1" dirty="0" smtClean="0"/>
              <a:t> upcoming  USA  Science </a:t>
            </a:r>
            <a:r>
              <a:rPr lang="en-US" sz="1100" b="1" dirty="0"/>
              <a:t>and Engineering Expo Festival to be held April 16th and 17th, 2016 at the Washington D.C. Convention Center.   The Expo Festival website is:  </a:t>
            </a:r>
            <a:r>
              <a:rPr lang="en-US" sz="1100" b="1" dirty="0">
                <a:hlinkClick r:id="rId6"/>
              </a:rPr>
              <a:t>http://</a:t>
            </a:r>
            <a:r>
              <a:rPr lang="en-US" sz="1100" b="1" dirty="0" smtClean="0">
                <a:hlinkClick r:id="rId6"/>
              </a:rPr>
              <a:t>www.usasciencefestival.org/2016-festival.html</a:t>
            </a:r>
            <a:endParaRPr lang="en-US" sz="1100" b="1" dirty="0" smtClean="0"/>
          </a:p>
          <a:p>
            <a:endParaRPr lang="en-US" sz="1200" b="1" dirty="0" smtClean="0"/>
          </a:p>
          <a:p>
            <a:endParaRPr lang="en-US" sz="1200" b="1" dirty="0"/>
          </a:p>
          <a:p>
            <a:endParaRPr lang="en-US" sz="1200" b="1" dirty="0" smtClean="0"/>
          </a:p>
        </p:txBody>
      </p:sp>
    </p:spTree>
    <p:extLst>
      <p:ext uri="{BB962C8B-B14F-4D97-AF65-F5344CB8AC3E}">
        <p14:creationId xmlns:p14="http://schemas.microsoft.com/office/powerpoint/2010/main" val="1289901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75</Words>
  <Application>Microsoft Office PowerPoint</Application>
  <PresentationFormat>On-screen Show (4:3)</PresentationFormat>
  <Paragraphs>9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pgcps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 pgcps</dc:creator>
  <cp:lastModifiedBy>Teacher</cp:lastModifiedBy>
  <cp:revision>15</cp:revision>
  <dcterms:created xsi:type="dcterms:W3CDTF">2016-02-21T16:41:35Z</dcterms:created>
  <dcterms:modified xsi:type="dcterms:W3CDTF">2016-04-08T03:38:18Z</dcterms:modified>
</cp:coreProperties>
</file>