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6"/>
  </p:normalViewPr>
  <p:slideViewPr>
    <p:cSldViewPr snapToGrid="0" snapToObjects="1">
      <p:cViewPr varScale="1">
        <p:scale>
          <a:sx n="90" d="100"/>
          <a:sy n="90" d="100"/>
        </p:scale>
        <p:origin x="23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1957-F204-FD40-A588-D12F07DDC03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alpha val="20000"/>
                <a:lumMod val="43000"/>
                <a:lumOff val="57000"/>
              </a:schemeClr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" y="11311"/>
            <a:ext cx="10872786" cy="23429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78222" y="1114960"/>
            <a:ext cx="9129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Apple Chancery" charset="0"/>
                <a:ea typeface="Apple Chancery" charset="0"/>
                <a:cs typeface="Apple Chancery" charset="0"/>
              </a:rPr>
              <a:t>CMIT SOUTH 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4788" y="5542576"/>
            <a:ext cx="4641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WHERE: CMIT SOUTH ES CAFETERIA</a:t>
            </a:r>
          </a:p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WHEN:   20 FEBRUARY 2019</a:t>
            </a:r>
          </a:p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TIME:     8:30-9:30</a:t>
            </a:r>
            <a:endParaRPr lang="en-US" dirty="0">
              <a:solidFill>
                <a:schemeClr val="bg1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13125"/>
            <a:ext cx="11889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ple Chancery" charset="0"/>
                <a:ea typeface="Apple Chancery" charset="0"/>
                <a:cs typeface="Apple Chancery" charset="0"/>
              </a:rPr>
              <a:t>YOU ARE CORDIALLY INVITED TO THE CELEBRATION OF YOUR SCHOLAR’S ACCOMPLISHMENT</a:t>
            </a:r>
            <a:endParaRPr lang="en-US" b="1" dirty="0">
              <a:solidFill>
                <a:srgbClr val="00206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107" y="2524441"/>
            <a:ext cx="73247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21624</TotalTime>
  <Words>28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Trebuchet MS</vt:lpstr>
      <vt:lpstr>Arial</vt:lpstr>
      <vt:lpstr>Berlin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2019-01-28T14:58:34Z</dcterms:created>
  <dcterms:modified xsi:type="dcterms:W3CDTF">2019-02-12T15:23:23Z</dcterms:modified>
</cp:coreProperties>
</file>