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9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2018-11-02 17:47:07</a:t>
            </a:r>
          </a:p>
          <a:p>
            <a:r>
              <a:t>--------------------------------------------</a:t>
            </a:r>
          </a:p>
          <a:p>
            <a:r>
              <a:t>Direction: If you have troubles with the video, copy &amp; paste the following: https://www.youtube.com/watch?v=VSET0UiqAsY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001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737360"/>
          </a:xfrm>
          <a:custGeom>
            <a:avLst/>
            <a:gdLst/>
            <a:ahLst/>
            <a:cxnLst/>
            <a:rect l="l" t="t" r="r" b="b"/>
            <a:pathLst>
              <a:path w="12192000" h="1737360">
                <a:moveTo>
                  <a:pt x="0" y="1737360"/>
                </a:moveTo>
                <a:lnTo>
                  <a:pt x="12192000" y="1737360"/>
                </a:lnTo>
                <a:lnTo>
                  <a:pt x="1219200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EB0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001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1836" y="1915981"/>
            <a:ext cx="4448175" cy="443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4844" y="1923905"/>
            <a:ext cx="5077459" cy="447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001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69607" y="137160"/>
            <a:ext cx="1774189" cy="1774189"/>
          </a:xfrm>
          <a:custGeom>
            <a:avLst/>
            <a:gdLst/>
            <a:ahLst/>
            <a:cxnLst/>
            <a:rect l="l" t="t" r="r" b="b"/>
            <a:pathLst>
              <a:path w="1774190" h="1774189">
                <a:moveTo>
                  <a:pt x="886968" y="0"/>
                </a:moveTo>
                <a:lnTo>
                  <a:pt x="814222" y="2940"/>
                </a:lnTo>
                <a:lnTo>
                  <a:pt x="743095" y="11608"/>
                </a:lnTo>
                <a:lnTo>
                  <a:pt x="673817" y="25777"/>
                </a:lnTo>
                <a:lnTo>
                  <a:pt x="606615" y="45217"/>
                </a:lnTo>
                <a:lnTo>
                  <a:pt x="541717" y="69701"/>
                </a:lnTo>
                <a:lnTo>
                  <a:pt x="479352" y="99000"/>
                </a:lnTo>
                <a:lnTo>
                  <a:pt x="419748" y="132886"/>
                </a:lnTo>
                <a:lnTo>
                  <a:pt x="363133" y="171131"/>
                </a:lnTo>
                <a:lnTo>
                  <a:pt x="309736" y="213507"/>
                </a:lnTo>
                <a:lnTo>
                  <a:pt x="259784" y="259784"/>
                </a:lnTo>
                <a:lnTo>
                  <a:pt x="213507" y="309736"/>
                </a:lnTo>
                <a:lnTo>
                  <a:pt x="171131" y="363133"/>
                </a:lnTo>
                <a:lnTo>
                  <a:pt x="132886" y="419748"/>
                </a:lnTo>
                <a:lnTo>
                  <a:pt x="99000" y="479352"/>
                </a:lnTo>
                <a:lnTo>
                  <a:pt x="69701" y="541717"/>
                </a:lnTo>
                <a:lnTo>
                  <a:pt x="45217" y="606615"/>
                </a:lnTo>
                <a:lnTo>
                  <a:pt x="25777" y="673817"/>
                </a:lnTo>
                <a:lnTo>
                  <a:pt x="11608" y="743095"/>
                </a:lnTo>
                <a:lnTo>
                  <a:pt x="2940" y="814222"/>
                </a:lnTo>
                <a:lnTo>
                  <a:pt x="0" y="886968"/>
                </a:lnTo>
                <a:lnTo>
                  <a:pt x="2940" y="959713"/>
                </a:lnTo>
                <a:lnTo>
                  <a:pt x="11608" y="1030840"/>
                </a:lnTo>
                <a:lnTo>
                  <a:pt x="25777" y="1100118"/>
                </a:lnTo>
                <a:lnTo>
                  <a:pt x="45217" y="1167320"/>
                </a:lnTo>
                <a:lnTo>
                  <a:pt x="69701" y="1232218"/>
                </a:lnTo>
                <a:lnTo>
                  <a:pt x="99000" y="1294583"/>
                </a:lnTo>
                <a:lnTo>
                  <a:pt x="132886" y="1354187"/>
                </a:lnTo>
                <a:lnTo>
                  <a:pt x="171131" y="1410802"/>
                </a:lnTo>
                <a:lnTo>
                  <a:pt x="213507" y="1464199"/>
                </a:lnTo>
                <a:lnTo>
                  <a:pt x="259784" y="1514151"/>
                </a:lnTo>
                <a:lnTo>
                  <a:pt x="309736" y="1560428"/>
                </a:lnTo>
                <a:lnTo>
                  <a:pt x="363133" y="1602804"/>
                </a:lnTo>
                <a:lnTo>
                  <a:pt x="419748" y="1641049"/>
                </a:lnTo>
                <a:lnTo>
                  <a:pt x="479352" y="1674935"/>
                </a:lnTo>
                <a:lnTo>
                  <a:pt x="541717" y="1704234"/>
                </a:lnTo>
                <a:lnTo>
                  <a:pt x="606615" y="1728718"/>
                </a:lnTo>
                <a:lnTo>
                  <a:pt x="673817" y="1748158"/>
                </a:lnTo>
                <a:lnTo>
                  <a:pt x="743095" y="1762327"/>
                </a:lnTo>
                <a:lnTo>
                  <a:pt x="814222" y="1770995"/>
                </a:lnTo>
                <a:lnTo>
                  <a:pt x="886968" y="1773936"/>
                </a:lnTo>
                <a:lnTo>
                  <a:pt x="959713" y="1770995"/>
                </a:lnTo>
                <a:lnTo>
                  <a:pt x="1030840" y="1762327"/>
                </a:lnTo>
                <a:lnTo>
                  <a:pt x="1100118" y="1748158"/>
                </a:lnTo>
                <a:lnTo>
                  <a:pt x="1167320" y="1728718"/>
                </a:lnTo>
                <a:lnTo>
                  <a:pt x="1232218" y="1704234"/>
                </a:lnTo>
                <a:lnTo>
                  <a:pt x="1294583" y="1674935"/>
                </a:lnTo>
                <a:lnTo>
                  <a:pt x="1354187" y="1641049"/>
                </a:lnTo>
                <a:lnTo>
                  <a:pt x="1410802" y="1602804"/>
                </a:lnTo>
                <a:lnTo>
                  <a:pt x="1464199" y="1560428"/>
                </a:lnTo>
                <a:lnTo>
                  <a:pt x="1514151" y="1514151"/>
                </a:lnTo>
                <a:lnTo>
                  <a:pt x="1560428" y="1464199"/>
                </a:lnTo>
                <a:lnTo>
                  <a:pt x="1602804" y="1410802"/>
                </a:lnTo>
                <a:lnTo>
                  <a:pt x="1641049" y="1354187"/>
                </a:lnTo>
                <a:lnTo>
                  <a:pt x="1674935" y="1294583"/>
                </a:lnTo>
                <a:lnTo>
                  <a:pt x="1704234" y="1232218"/>
                </a:lnTo>
                <a:lnTo>
                  <a:pt x="1728718" y="1167320"/>
                </a:lnTo>
                <a:lnTo>
                  <a:pt x="1748158" y="1100118"/>
                </a:lnTo>
                <a:lnTo>
                  <a:pt x="1762327" y="1030840"/>
                </a:lnTo>
                <a:lnTo>
                  <a:pt x="1770995" y="959713"/>
                </a:lnTo>
                <a:lnTo>
                  <a:pt x="1773936" y="886968"/>
                </a:lnTo>
                <a:lnTo>
                  <a:pt x="1770995" y="814222"/>
                </a:lnTo>
                <a:lnTo>
                  <a:pt x="1762327" y="743095"/>
                </a:lnTo>
                <a:lnTo>
                  <a:pt x="1748158" y="673817"/>
                </a:lnTo>
                <a:lnTo>
                  <a:pt x="1728718" y="606615"/>
                </a:lnTo>
                <a:lnTo>
                  <a:pt x="1704234" y="541717"/>
                </a:lnTo>
                <a:lnTo>
                  <a:pt x="1674935" y="479352"/>
                </a:lnTo>
                <a:lnTo>
                  <a:pt x="1641049" y="419748"/>
                </a:lnTo>
                <a:lnTo>
                  <a:pt x="1602804" y="363133"/>
                </a:lnTo>
                <a:lnTo>
                  <a:pt x="1560428" y="309736"/>
                </a:lnTo>
                <a:lnTo>
                  <a:pt x="1514151" y="259784"/>
                </a:lnTo>
                <a:lnTo>
                  <a:pt x="1464199" y="213507"/>
                </a:lnTo>
                <a:lnTo>
                  <a:pt x="1410802" y="171131"/>
                </a:lnTo>
                <a:lnTo>
                  <a:pt x="1354187" y="132886"/>
                </a:lnTo>
                <a:lnTo>
                  <a:pt x="1294583" y="99000"/>
                </a:lnTo>
                <a:lnTo>
                  <a:pt x="1232218" y="69701"/>
                </a:lnTo>
                <a:lnTo>
                  <a:pt x="1167320" y="45217"/>
                </a:lnTo>
                <a:lnTo>
                  <a:pt x="1100118" y="25777"/>
                </a:lnTo>
                <a:lnTo>
                  <a:pt x="1030840" y="11608"/>
                </a:lnTo>
                <a:lnTo>
                  <a:pt x="959713" y="2940"/>
                </a:lnTo>
                <a:lnTo>
                  <a:pt x="886968" y="0"/>
                </a:lnTo>
                <a:close/>
              </a:path>
            </a:pathLst>
          </a:custGeom>
          <a:solidFill>
            <a:srgbClr val="EB0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6669" y="1129519"/>
            <a:ext cx="10718660" cy="265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7001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4651" y="1712470"/>
            <a:ext cx="9402696" cy="435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qewAzRUMDdY&amp;amp;t=6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VSET0UiqAs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1576" y="1507654"/>
            <a:ext cx="5172075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900"/>
              </a:lnSpc>
              <a:tabLst>
                <a:tab pos="3416300" algn="l"/>
              </a:tabLst>
            </a:pP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“Int</a:t>
            </a:r>
            <a:r>
              <a:rPr sz="4000" b="1" spc="-35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rnati</a:t>
            </a:r>
            <a:r>
              <a:rPr sz="4000" b="1" spc="-35" dirty="0">
                <a:solidFill>
                  <a:srgbClr val="EB008B"/>
                </a:solidFill>
                <a:latin typeface="Century Gothic"/>
                <a:cs typeface="Century Gothic"/>
              </a:rPr>
              <a:t>o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nal</a:t>
            </a:r>
            <a:r>
              <a:rPr sz="4000" b="1" spc="2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tra</a:t>
            </a:r>
            <a:r>
              <a:rPr sz="4000" b="1" spc="-35" dirty="0">
                <a:solidFill>
                  <a:srgbClr val="EB008B"/>
                </a:solidFill>
                <a:latin typeface="Century Gothic"/>
                <a:cs typeface="Century Gothic"/>
              </a:rPr>
              <a:t>ve</a:t>
            </a:r>
            <a:r>
              <a:rPr sz="40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l</a:t>
            </a:r>
            <a:r>
              <a:rPr sz="4000" b="1" spc="-25" dirty="0">
                <a:solidFill>
                  <a:srgbClr val="EB008B"/>
                </a:solidFill>
                <a:latin typeface="Century Gothic"/>
                <a:cs typeface="Century Gothic"/>
              </a:rPr>
              <a:t> helped</a:t>
            </a:r>
            <a:r>
              <a:rPr sz="4000" b="1" spc="2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30" dirty="0">
                <a:solidFill>
                  <a:srgbClr val="EB008B"/>
                </a:solidFill>
                <a:latin typeface="Century Gothic"/>
                <a:cs typeface="Century Gothic"/>
              </a:rPr>
              <a:t>open</a:t>
            </a:r>
            <a:r>
              <a:rPr sz="40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35" dirty="0">
                <a:solidFill>
                  <a:srgbClr val="EB008B"/>
                </a:solidFill>
                <a:latin typeface="Century Gothic"/>
                <a:cs typeface="Century Gothic"/>
              </a:rPr>
              <a:t>my</a:t>
            </a:r>
            <a:r>
              <a:rPr sz="4000" b="1" spc="-25" dirty="0">
                <a:solidFill>
                  <a:srgbClr val="EB008B"/>
                </a:solidFill>
                <a:latin typeface="Century Gothic"/>
                <a:cs typeface="Century Gothic"/>
              </a:rPr>
              <a:t> eyes</a:t>
            </a:r>
            <a:r>
              <a:rPr sz="4000" b="1" spc="2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30" dirty="0">
                <a:solidFill>
                  <a:srgbClr val="EB008B"/>
                </a:solidFill>
                <a:latin typeface="Century Gothic"/>
                <a:cs typeface="Century Gothic"/>
              </a:rPr>
              <a:t>and</a:t>
            </a:r>
            <a:r>
              <a:rPr sz="40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30" dirty="0">
                <a:solidFill>
                  <a:srgbClr val="EB008B"/>
                </a:solidFill>
                <a:latin typeface="Century Gothic"/>
                <a:cs typeface="Century Gothic"/>
              </a:rPr>
              <a:t>become</a:t>
            </a:r>
            <a:r>
              <a:rPr sz="4000" b="1" spc="-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40" dirty="0">
                <a:solidFill>
                  <a:srgbClr val="EB008B"/>
                </a:solidFill>
                <a:latin typeface="Century Gothic"/>
                <a:cs typeface="Century Gothic"/>
              </a:rPr>
              <a:t>mo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re</a:t>
            </a:r>
            <a:r>
              <a:rPr sz="4000" b="1" spc="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in</a:t>
            </a:r>
            <a:r>
              <a:rPr sz="40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25" dirty="0">
                <a:solidFill>
                  <a:srgbClr val="EB008B"/>
                </a:solidFill>
                <a:latin typeface="Century Gothic"/>
                <a:cs typeface="Century Gothic"/>
              </a:rPr>
              <a:t>tune</a:t>
            </a:r>
            <a:r>
              <a:rPr sz="4000" b="1" spc="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40" dirty="0">
                <a:solidFill>
                  <a:srgbClr val="EB008B"/>
                </a:solidFill>
                <a:latin typeface="Century Gothic"/>
                <a:cs typeface="Century Gothic"/>
              </a:rPr>
              <a:t>w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ith</a:t>
            </a:r>
            <a:r>
              <a:rPr sz="4000" b="1" spc="2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25" dirty="0">
                <a:solidFill>
                  <a:srgbClr val="EB008B"/>
                </a:solidFill>
                <a:latin typeface="Century Gothic"/>
                <a:cs typeface="Century Gothic"/>
              </a:rPr>
              <a:t>the</a:t>
            </a:r>
            <a:r>
              <a:rPr sz="4000" b="1" spc="-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35" dirty="0">
                <a:solidFill>
                  <a:srgbClr val="EB008B"/>
                </a:solidFill>
                <a:latin typeface="Century Gothic"/>
                <a:cs typeface="Century Gothic"/>
              </a:rPr>
              <a:t>wo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rld</a:t>
            </a:r>
            <a:r>
              <a:rPr sz="40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ar</a:t>
            </a:r>
            <a:r>
              <a:rPr sz="4000" b="1" spc="-35" dirty="0">
                <a:solidFill>
                  <a:srgbClr val="EB008B"/>
                </a:solidFill>
                <a:latin typeface="Century Gothic"/>
                <a:cs typeface="Century Gothic"/>
              </a:rPr>
              <a:t>o</a:t>
            </a:r>
            <a:r>
              <a:rPr sz="4000" b="1" spc="-25" dirty="0">
                <a:solidFill>
                  <a:srgbClr val="EB008B"/>
                </a:solidFill>
                <a:latin typeface="Century Gothic"/>
                <a:cs typeface="Century Gothic"/>
              </a:rPr>
              <a:t>und</a:t>
            </a:r>
            <a:r>
              <a:rPr sz="4000" b="1" dirty="0">
                <a:solidFill>
                  <a:srgbClr val="EB008B"/>
                </a:solidFill>
                <a:latin typeface="Century Gothic"/>
                <a:cs typeface="Century Gothic"/>
              </a:rPr>
              <a:t>	</a:t>
            </a:r>
            <a:r>
              <a:rPr sz="4000" b="1" spc="-40" dirty="0">
                <a:solidFill>
                  <a:srgbClr val="EB008B"/>
                </a:solidFill>
                <a:latin typeface="Century Gothic"/>
                <a:cs typeface="Century Gothic"/>
              </a:rPr>
              <a:t>m</a:t>
            </a:r>
            <a:r>
              <a:rPr sz="4000" b="1" spc="-25" dirty="0">
                <a:solidFill>
                  <a:srgbClr val="EB008B"/>
                </a:solidFill>
                <a:latin typeface="Century Gothic"/>
                <a:cs typeface="Century Gothic"/>
              </a:rPr>
              <a:t>e.</a:t>
            </a:r>
            <a:r>
              <a:rPr sz="4000" b="1" spc="-20" dirty="0">
                <a:solidFill>
                  <a:srgbClr val="EB008B"/>
                </a:solidFill>
                <a:latin typeface="Century Gothic"/>
                <a:cs typeface="Century Gothic"/>
              </a:rPr>
              <a:t>”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576" y="5177399"/>
            <a:ext cx="29032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solidFill>
                  <a:srgbClr val="EB008B"/>
                </a:solidFill>
                <a:latin typeface="Century Gothic"/>
                <a:cs typeface="Century Gothic"/>
              </a:rPr>
              <a:t>-</a:t>
            </a:r>
            <a:r>
              <a:rPr sz="2800" i="1" spc="-15" dirty="0">
                <a:solidFill>
                  <a:srgbClr val="EB008B"/>
                </a:solidFill>
                <a:latin typeface="Century Gothic"/>
                <a:cs typeface="Century Gothic"/>
              </a:rPr>
              <a:t>Stud</a:t>
            </a:r>
            <a:r>
              <a:rPr sz="2800" i="1" spc="-30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2800" i="1" spc="-10" dirty="0">
                <a:solidFill>
                  <a:srgbClr val="EB008B"/>
                </a:solidFill>
                <a:latin typeface="Century Gothic"/>
                <a:cs typeface="Century Gothic"/>
              </a:rPr>
              <a:t>t</a:t>
            </a:r>
            <a:r>
              <a:rPr sz="2800" i="1" spc="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2800" i="1" spc="-20" dirty="0">
                <a:solidFill>
                  <a:srgbClr val="EB008B"/>
                </a:solidFill>
                <a:latin typeface="Century Gothic"/>
                <a:cs typeface="Century Gothic"/>
              </a:rPr>
              <a:t>Trav</a:t>
            </a:r>
            <a:r>
              <a:rPr sz="2800" i="1" spc="-30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EB008B"/>
                </a:solidFill>
                <a:latin typeface="Century Gothic"/>
                <a:cs typeface="Century Gothic"/>
              </a:rPr>
              <a:t>l</a:t>
            </a:r>
            <a:r>
              <a:rPr sz="2800" i="1" spc="-30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4128" y="3812454"/>
            <a:ext cx="3606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III.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5629" y="3812454"/>
            <a:ext cx="3244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4128" y="4452534"/>
            <a:ext cx="4994910" cy="161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Font typeface="Arial"/>
              <a:buAutoNum type="romanUcPeriod" startAt="4"/>
              <a:tabLst>
                <a:tab pos="58420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AutoNum type="romanUcPeriod" startAt="4"/>
            </a:pPr>
            <a:endParaRPr sz="18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Arial"/>
              <a:buAutoNum type="romanUcPeriod" startAt="4"/>
              <a:tabLst>
                <a:tab pos="584200" algn="l"/>
              </a:tabLst>
            </a:pP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5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lude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wha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5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t)</a:t>
            </a:r>
            <a:endParaRPr sz="24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2160"/>
              </a:spcBef>
              <a:buFont typeface="Arial"/>
              <a:buAutoNum type="romanUcPeriod" startAt="4"/>
              <a:tabLst>
                <a:tab pos="584200" algn="l"/>
              </a:tabLst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912" y="2266188"/>
            <a:ext cx="4578248" cy="4244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40213" y="1708762"/>
            <a:ext cx="592391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go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1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  <a:p>
            <a:pPr marL="3608070" indent="-571500">
              <a:lnSpc>
                <a:spcPct val="100000"/>
              </a:lnSpc>
              <a:spcBef>
                <a:spcPts val="2790"/>
              </a:spcBef>
              <a:buFont typeface="Arial"/>
              <a:buAutoNum type="romanUcPeriod"/>
              <a:tabLst>
                <a:tab pos="3608704" algn="l"/>
              </a:tabLst>
            </a:pPr>
            <a:r>
              <a:rPr sz="2400" dirty="0">
                <a:latin typeface="Arial"/>
                <a:cs typeface="Arial"/>
              </a:rPr>
              <a:t>My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 st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AutoNum type="romanUcPeriod"/>
            </a:pPr>
            <a:endParaRPr sz="1850">
              <a:latin typeface="Times New Roman"/>
              <a:cs typeface="Times New Roman"/>
            </a:endParaRPr>
          </a:p>
          <a:p>
            <a:pPr marL="3608070" indent="-571500">
              <a:lnSpc>
                <a:spcPct val="100000"/>
              </a:lnSpc>
              <a:buFont typeface="Arial"/>
              <a:buAutoNum type="romanUcPeriod"/>
              <a:tabLst>
                <a:tab pos="3608704" algn="l"/>
              </a:tabLst>
            </a:pP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re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when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073" y="762495"/>
            <a:ext cx="41402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1605" algn="l"/>
              </a:tabLst>
            </a:pPr>
            <a:r>
              <a:rPr sz="5400" b="1" dirty="0">
                <a:latin typeface="Century Gothic"/>
                <a:cs typeface="Century Gothic"/>
              </a:rPr>
              <a:t>Our	Agenda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4144" y="1947839"/>
            <a:ext cx="3840479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80"/>
              </a:lnSpc>
              <a:tabLst>
                <a:tab pos="3360420" algn="l"/>
              </a:tabLst>
            </a:pPr>
            <a:r>
              <a:rPr sz="5400" b="1" dirty="0">
                <a:latin typeface="Century Gothic"/>
                <a:cs typeface="Century Gothic"/>
              </a:rPr>
              <a:t>My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name	is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4144" y="2575604"/>
            <a:ext cx="6353175" cy="264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EB008B"/>
                </a:solidFill>
                <a:latin typeface="Century Gothic"/>
                <a:cs typeface="Century Gothic"/>
              </a:rPr>
              <a:t>Ms.</a:t>
            </a:r>
            <a:r>
              <a:rPr sz="4800" b="1" spc="-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800" b="1" dirty="0">
                <a:solidFill>
                  <a:srgbClr val="EB008B"/>
                </a:solidFill>
                <a:latin typeface="Century Gothic"/>
                <a:cs typeface="Century Gothic"/>
              </a:rPr>
              <a:t>Patricia</a:t>
            </a:r>
            <a:r>
              <a:rPr sz="48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4800" b="1" dirty="0">
                <a:solidFill>
                  <a:srgbClr val="EB008B"/>
                </a:solidFill>
                <a:latin typeface="Century Gothic"/>
                <a:cs typeface="Century Gothic"/>
              </a:rPr>
              <a:t>Cameron</a:t>
            </a:r>
            <a:endParaRPr sz="48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3035"/>
              </a:spcBef>
              <a:buClr>
                <a:srgbClr val="FF0000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2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S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hool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FF0000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rs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leade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FF0000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469900" indent="-457200">
              <a:lnSpc>
                <a:spcPts val="2855"/>
              </a:lnSpc>
              <a:buClr>
                <a:srgbClr val="FF0000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rst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ien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12" y="1752600"/>
            <a:ext cx="4237567" cy="437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4144" y="1947839"/>
            <a:ext cx="4318635" cy="130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5000"/>
              </a:lnSpc>
              <a:tabLst>
                <a:tab pos="1411605" algn="l"/>
              </a:tabLst>
            </a:pPr>
            <a:r>
              <a:rPr sz="5400" b="1" dirty="0">
                <a:latin typeface="Century Gothic"/>
                <a:cs typeface="Century Gothic"/>
              </a:rPr>
              <a:t>Our	amazing </a:t>
            </a:r>
            <a:r>
              <a:rPr sz="5400" b="1" dirty="0">
                <a:solidFill>
                  <a:srgbClr val="EB008B"/>
                </a:solidFill>
                <a:latin typeface="Century Gothic"/>
                <a:cs typeface="Century Gothic"/>
              </a:rPr>
              <a:t>chaperones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4144" y="3639720"/>
            <a:ext cx="2881630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yn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Thiebaud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855"/>
              </a:lnSpc>
              <a:spcBef>
                <a:spcPts val="2160"/>
              </a:spcBef>
              <a:buClr>
                <a:srgbClr val="FF0000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tta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12" y="1752600"/>
            <a:ext cx="4237567" cy="437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755" y="1080516"/>
            <a:ext cx="8337803" cy="4349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88590" cy="2715895"/>
          </a:xfrm>
          <a:custGeom>
            <a:avLst/>
            <a:gdLst/>
            <a:ahLst/>
            <a:cxnLst/>
            <a:rect l="l" t="t" r="r" b="b"/>
            <a:pathLst>
              <a:path w="2688590" h="2715895">
                <a:moveTo>
                  <a:pt x="2348468" y="0"/>
                </a:moveTo>
                <a:lnTo>
                  <a:pt x="0" y="0"/>
                </a:lnTo>
                <a:lnTo>
                  <a:pt x="0" y="2356920"/>
                </a:lnTo>
                <a:lnTo>
                  <a:pt x="40053" y="2389230"/>
                </a:lnTo>
                <a:lnTo>
                  <a:pt x="146328" y="2462205"/>
                </a:lnTo>
                <a:lnTo>
                  <a:pt x="258213" y="2526863"/>
                </a:lnTo>
                <a:lnTo>
                  <a:pt x="375282" y="2582769"/>
                </a:lnTo>
                <a:lnTo>
                  <a:pt x="497104" y="2629487"/>
                </a:lnTo>
                <a:lnTo>
                  <a:pt x="623252" y="2666581"/>
                </a:lnTo>
                <a:lnTo>
                  <a:pt x="753297" y="2693616"/>
                </a:lnTo>
                <a:lnTo>
                  <a:pt x="886811" y="2710157"/>
                </a:lnTo>
                <a:lnTo>
                  <a:pt x="1023365" y="2715767"/>
                </a:lnTo>
                <a:lnTo>
                  <a:pt x="1159920" y="2710157"/>
                </a:lnTo>
                <a:lnTo>
                  <a:pt x="1293434" y="2693616"/>
                </a:lnTo>
                <a:lnTo>
                  <a:pt x="1423479" y="2666581"/>
                </a:lnTo>
                <a:lnTo>
                  <a:pt x="1549627" y="2629487"/>
                </a:lnTo>
                <a:lnTo>
                  <a:pt x="1671449" y="2582769"/>
                </a:lnTo>
                <a:lnTo>
                  <a:pt x="1788518" y="2526863"/>
                </a:lnTo>
                <a:lnTo>
                  <a:pt x="1900403" y="2462205"/>
                </a:lnTo>
                <a:lnTo>
                  <a:pt x="2006678" y="2389230"/>
                </a:lnTo>
                <a:lnTo>
                  <a:pt x="2106913" y="2308374"/>
                </a:lnTo>
                <a:lnTo>
                  <a:pt x="2200679" y="2220072"/>
                </a:lnTo>
                <a:lnTo>
                  <a:pt x="2287549" y="2124760"/>
                </a:lnTo>
                <a:lnTo>
                  <a:pt x="2367095" y="2022873"/>
                </a:lnTo>
                <a:lnTo>
                  <a:pt x="2438886" y="1914848"/>
                </a:lnTo>
                <a:lnTo>
                  <a:pt x="2502496" y="1801119"/>
                </a:lnTo>
                <a:lnTo>
                  <a:pt x="2557495" y="1682122"/>
                </a:lnTo>
                <a:lnTo>
                  <a:pt x="2603455" y="1558293"/>
                </a:lnTo>
                <a:lnTo>
                  <a:pt x="2639947" y="1430067"/>
                </a:lnTo>
                <a:lnTo>
                  <a:pt x="2666544" y="1297880"/>
                </a:lnTo>
                <a:lnTo>
                  <a:pt x="2682816" y="1162168"/>
                </a:lnTo>
                <a:lnTo>
                  <a:pt x="2688335" y="1023365"/>
                </a:lnTo>
                <a:lnTo>
                  <a:pt x="2682816" y="884563"/>
                </a:lnTo>
                <a:lnTo>
                  <a:pt x="2666544" y="748850"/>
                </a:lnTo>
                <a:lnTo>
                  <a:pt x="2639947" y="616663"/>
                </a:lnTo>
                <a:lnTo>
                  <a:pt x="2603455" y="488438"/>
                </a:lnTo>
                <a:lnTo>
                  <a:pt x="2557495" y="364609"/>
                </a:lnTo>
                <a:lnTo>
                  <a:pt x="2502496" y="245612"/>
                </a:lnTo>
                <a:lnTo>
                  <a:pt x="2438886" y="131883"/>
                </a:lnTo>
                <a:lnTo>
                  <a:pt x="2367095" y="23857"/>
                </a:lnTo>
                <a:lnTo>
                  <a:pt x="2348468" y="0"/>
                </a:lnTo>
                <a:close/>
              </a:path>
            </a:pathLst>
          </a:custGeom>
          <a:solidFill>
            <a:srgbClr val="BE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200" y="3963923"/>
            <a:ext cx="2740660" cy="2740660"/>
          </a:xfrm>
          <a:custGeom>
            <a:avLst/>
            <a:gdLst/>
            <a:ahLst/>
            <a:cxnLst/>
            <a:rect l="l" t="t" r="r" b="b"/>
            <a:pathLst>
              <a:path w="2740659" h="2740659">
                <a:moveTo>
                  <a:pt x="1370076" y="0"/>
                </a:moveTo>
                <a:lnTo>
                  <a:pt x="1257707" y="4541"/>
                </a:lnTo>
                <a:lnTo>
                  <a:pt x="1147840" y="17932"/>
                </a:lnTo>
                <a:lnTo>
                  <a:pt x="1040828" y="39818"/>
                </a:lnTo>
                <a:lnTo>
                  <a:pt x="937023" y="69847"/>
                </a:lnTo>
                <a:lnTo>
                  <a:pt x="836777" y="107668"/>
                </a:lnTo>
                <a:lnTo>
                  <a:pt x="740444" y="152926"/>
                </a:lnTo>
                <a:lnTo>
                  <a:pt x="648375" y="205270"/>
                </a:lnTo>
                <a:lnTo>
                  <a:pt x="560924" y="264346"/>
                </a:lnTo>
                <a:lnTo>
                  <a:pt x="478442" y="329803"/>
                </a:lnTo>
                <a:lnTo>
                  <a:pt x="401283" y="401288"/>
                </a:lnTo>
                <a:lnTo>
                  <a:pt x="329799" y="478447"/>
                </a:lnTo>
                <a:lnTo>
                  <a:pt x="264343" y="560929"/>
                </a:lnTo>
                <a:lnTo>
                  <a:pt x="205267" y="648381"/>
                </a:lnTo>
                <a:lnTo>
                  <a:pt x="152924" y="740449"/>
                </a:lnTo>
                <a:lnTo>
                  <a:pt x="107666" y="836783"/>
                </a:lnTo>
                <a:lnTo>
                  <a:pt x="69846" y="937028"/>
                </a:lnTo>
                <a:lnTo>
                  <a:pt x="39817" y="1040832"/>
                </a:lnTo>
                <a:lnTo>
                  <a:pt x="17931" y="1147844"/>
                </a:lnTo>
                <a:lnTo>
                  <a:pt x="4541" y="1257709"/>
                </a:lnTo>
                <a:lnTo>
                  <a:pt x="0" y="1370076"/>
                </a:lnTo>
                <a:lnTo>
                  <a:pt x="4541" y="1482442"/>
                </a:lnTo>
                <a:lnTo>
                  <a:pt x="17931" y="1592307"/>
                </a:lnTo>
                <a:lnTo>
                  <a:pt x="39817" y="1699319"/>
                </a:lnTo>
                <a:lnTo>
                  <a:pt x="69846" y="1803123"/>
                </a:lnTo>
                <a:lnTo>
                  <a:pt x="107666" y="1903368"/>
                </a:lnTo>
                <a:lnTo>
                  <a:pt x="152924" y="1999702"/>
                </a:lnTo>
                <a:lnTo>
                  <a:pt x="205267" y="2091770"/>
                </a:lnTo>
                <a:lnTo>
                  <a:pt x="264343" y="2179222"/>
                </a:lnTo>
                <a:lnTo>
                  <a:pt x="329799" y="2261704"/>
                </a:lnTo>
                <a:lnTo>
                  <a:pt x="401283" y="2338863"/>
                </a:lnTo>
                <a:lnTo>
                  <a:pt x="478442" y="2410348"/>
                </a:lnTo>
                <a:lnTo>
                  <a:pt x="560924" y="2475805"/>
                </a:lnTo>
                <a:lnTo>
                  <a:pt x="648375" y="2534881"/>
                </a:lnTo>
                <a:lnTo>
                  <a:pt x="740444" y="2587225"/>
                </a:lnTo>
                <a:lnTo>
                  <a:pt x="836777" y="2632483"/>
                </a:lnTo>
                <a:lnTo>
                  <a:pt x="937023" y="2670304"/>
                </a:lnTo>
                <a:lnTo>
                  <a:pt x="1040828" y="2700333"/>
                </a:lnTo>
                <a:lnTo>
                  <a:pt x="1147840" y="2722219"/>
                </a:lnTo>
                <a:lnTo>
                  <a:pt x="1257707" y="2735610"/>
                </a:lnTo>
                <a:lnTo>
                  <a:pt x="1370076" y="2740152"/>
                </a:lnTo>
                <a:lnTo>
                  <a:pt x="1482442" y="2735610"/>
                </a:lnTo>
                <a:lnTo>
                  <a:pt x="1592307" y="2722219"/>
                </a:lnTo>
                <a:lnTo>
                  <a:pt x="1699319" y="2700333"/>
                </a:lnTo>
                <a:lnTo>
                  <a:pt x="1803123" y="2670304"/>
                </a:lnTo>
                <a:lnTo>
                  <a:pt x="1903368" y="2632483"/>
                </a:lnTo>
                <a:lnTo>
                  <a:pt x="1999702" y="2587225"/>
                </a:lnTo>
                <a:lnTo>
                  <a:pt x="2091770" y="2534881"/>
                </a:lnTo>
                <a:lnTo>
                  <a:pt x="2179222" y="2475805"/>
                </a:lnTo>
                <a:lnTo>
                  <a:pt x="2261704" y="2410348"/>
                </a:lnTo>
                <a:lnTo>
                  <a:pt x="2338863" y="2338863"/>
                </a:lnTo>
                <a:lnTo>
                  <a:pt x="2410348" y="2261704"/>
                </a:lnTo>
                <a:lnTo>
                  <a:pt x="2475805" y="2179222"/>
                </a:lnTo>
                <a:lnTo>
                  <a:pt x="2534881" y="2091770"/>
                </a:lnTo>
                <a:lnTo>
                  <a:pt x="2587225" y="1999702"/>
                </a:lnTo>
                <a:lnTo>
                  <a:pt x="2632483" y="1903368"/>
                </a:lnTo>
                <a:lnTo>
                  <a:pt x="2670304" y="1803123"/>
                </a:lnTo>
                <a:lnTo>
                  <a:pt x="2700333" y="1699319"/>
                </a:lnTo>
                <a:lnTo>
                  <a:pt x="2722219" y="1592307"/>
                </a:lnTo>
                <a:lnTo>
                  <a:pt x="2735610" y="1482442"/>
                </a:lnTo>
                <a:lnTo>
                  <a:pt x="2740152" y="1370076"/>
                </a:lnTo>
                <a:lnTo>
                  <a:pt x="2735610" y="1257709"/>
                </a:lnTo>
                <a:lnTo>
                  <a:pt x="2722219" y="1147844"/>
                </a:lnTo>
                <a:lnTo>
                  <a:pt x="2700333" y="1040832"/>
                </a:lnTo>
                <a:lnTo>
                  <a:pt x="2670304" y="937028"/>
                </a:lnTo>
                <a:lnTo>
                  <a:pt x="2632483" y="836783"/>
                </a:lnTo>
                <a:lnTo>
                  <a:pt x="2587225" y="740449"/>
                </a:lnTo>
                <a:lnTo>
                  <a:pt x="2534881" y="648381"/>
                </a:lnTo>
                <a:lnTo>
                  <a:pt x="2475805" y="560929"/>
                </a:lnTo>
                <a:lnTo>
                  <a:pt x="2410348" y="478447"/>
                </a:lnTo>
                <a:lnTo>
                  <a:pt x="2338863" y="401288"/>
                </a:lnTo>
                <a:lnTo>
                  <a:pt x="2261704" y="329803"/>
                </a:lnTo>
                <a:lnTo>
                  <a:pt x="2179222" y="264346"/>
                </a:lnTo>
                <a:lnTo>
                  <a:pt x="2091770" y="205270"/>
                </a:lnTo>
                <a:lnTo>
                  <a:pt x="1999702" y="152926"/>
                </a:lnTo>
                <a:lnTo>
                  <a:pt x="1903368" y="107668"/>
                </a:lnTo>
                <a:lnTo>
                  <a:pt x="1803123" y="69847"/>
                </a:lnTo>
                <a:lnTo>
                  <a:pt x="1699319" y="39818"/>
                </a:lnTo>
                <a:lnTo>
                  <a:pt x="1592307" y="17932"/>
                </a:lnTo>
                <a:lnTo>
                  <a:pt x="1482442" y="4541"/>
                </a:lnTo>
                <a:lnTo>
                  <a:pt x="1370076" y="0"/>
                </a:lnTo>
                <a:close/>
              </a:path>
            </a:pathLst>
          </a:custGeom>
          <a:solidFill>
            <a:srgbClr val="EB0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19029" y="4788431"/>
            <a:ext cx="174307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</a:pPr>
            <a:r>
              <a:rPr sz="4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et’s</a:t>
            </a:r>
            <a:r>
              <a:rPr sz="4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Wat</a:t>
            </a:r>
            <a:r>
              <a:rPr sz="40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4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h!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1694" y="5800223"/>
            <a:ext cx="60864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:</a:t>
            </a:r>
            <a:r>
              <a:rPr sz="2000" u="heavy" spc="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//ww</a:t>
            </a:r>
            <a:r>
              <a:rPr sz="2000" u="heavy" spc="-14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spc="-7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ut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b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e.</a:t>
            </a:r>
            <a:r>
              <a:rPr sz="2000" u="heavy" spc="-2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om</a:t>
            </a:r>
            <a:r>
              <a:rPr sz="2000" u="heavy" spc="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000" u="heavy" spc="-3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spc="-2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at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ch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?v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=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q</a:t>
            </a:r>
            <a:r>
              <a:rPr sz="2000" u="heavy" spc="-1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Az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000" u="heavy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&amp;t</a:t>
            </a:r>
            <a:r>
              <a:rPr sz="2000" u="heavy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=</a:t>
            </a:r>
            <a:r>
              <a:rPr sz="2000" u="heavy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6s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4655" y="731519"/>
            <a:ext cx="4890770" cy="4890770"/>
          </a:xfrm>
          <a:custGeom>
            <a:avLst/>
            <a:gdLst/>
            <a:ahLst/>
            <a:cxnLst/>
            <a:rect l="l" t="t" r="r" b="b"/>
            <a:pathLst>
              <a:path w="4890770" h="4890770">
                <a:moveTo>
                  <a:pt x="2445258" y="0"/>
                </a:moveTo>
                <a:lnTo>
                  <a:pt x="2244708" y="8105"/>
                </a:lnTo>
                <a:lnTo>
                  <a:pt x="2048624" y="32004"/>
                </a:lnTo>
                <a:lnTo>
                  <a:pt x="1857633" y="71065"/>
                </a:lnTo>
                <a:lnTo>
                  <a:pt x="1672366" y="124660"/>
                </a:lnTo>
                <a:lnTo>
                  <a:pt x="1493452" y="192160"/>
                </a:lnTo>
                <a:lnTo>
                  <a:pt x="1321520" y="272935"/>
                </a:lnTo>
                <a:lnTo>
                  <a:pt x="1157199" y="366355"/>
                </a:lnTo>
                <a:lnTo>
                  <a:pt x="1001119" y="471792"/>
                </a:lnTo>
                <a:lnTo>
                  <a:pt x="853909" y="588616"/>
                </a:lnTo>
                <a:lnTo>
                  <a:pt x="716199" y="716199"/>
                </a:lnTo>
                <a:lnTo>
                  <a:pt x="588616" y="853909"/>
                </a:lnTo>
                <a:lnTo>
                  <a:pt x="471792" y="1001119"/>
                </a:lnTo>
                <a:lnTo>
                  <a:pt x="366355" y="1157199"/>
                </a:lnTo>
                <a:lnTo>
                  <a:pt x="272935" y="1321520"/>
                </a:lnTo>
                <a:lnTo>
                  <a:pt x="192160" y="1493452"/>
                </a:lnTo>
                <a:lnTo>
                  <a:pt x="124660" y="1672366"/>
                </a:lnTo>
                <a:lnTo>
                  <a:pt x="71065" y="1857633"/>
                </a:lnTo>
                <a:lnTo>
                  <a:pt x="32004" y="2048624"/>
                </a:lnTo>
                <a:lnTo>
                  <a:pt x="8105" y="2244708"/>
                </a:lnTo>
                <a:lnTo>
                  <a:pt x="0" y="2445257"/>
                </a:lnTo>
                <a:lnTo>
                  <a:pt x="8105" y="2645807"/>
                </a:lnTo>
                <a:lnTo>
                  <a:pt x="32004" y="2841891"/>
                </a:lnTo>
                <a:lnTo>
                  <a:pt x="71065" y="3032882"/>
                </a:lnTo>
                <a:lnTo>
                  <a:pt x="124660" y="3218149"/>
                </a:lnTo>
                <a:lnTo>
                  <a:pt x="192160" y="3397063"/>
                </a:lnTo>
                <a:lnTo>
                  <a:pt x="272935" y="3568995"/>
                </a:lnTo>
                <a:lnTo>
                  <a:pt x="366355" y="3733316"/>
                </a:lnTo>
                <a:lnTo>
                  <a:pt x="471792" y="3889396"/>
                </a:lnTo>
                <a:lnTo>
                  <a:pt x="588616" y="4036606"/>
                </a:lnTo>
                <a:lnTo>
                  <a:pt x="716199" y="4174316"/>
                </a:lnTo>
                <a:lnTo>
                  <a:pt x="853909" y="4301899"/>
                </a:lnTo>
                <a:lnTo>
                  <a:pt x="1001119" y="4418723"/>
                </a:lnTo>
                <a:lnTo>
                  <a:pt x="1157199" y="4524160"/>
                </a:lnTo>
                <a:lnTo>
                  <a:pt x="1321520" y="4617580"/>
                </a:lnTo>
                <a:lnTo>
                  <a:pt x="1493452" y="4698355"/>
                </a:lnTo>
                <a:lnTo>
                  <a:pt x="1672366" y="4765855"/>
                </a:lnTo>
                <a:lnTo>
                  <a:pt x="1857633" y="4819450"/>
                </a:lnTo>
                <a:lnTo>
                  <a:pt x="2048624" y="4858511"/>
                </a:lnTo>
                <a:lnTo>
                  <a:pt x="2244708" y="4882410"/>
                </a:lnTo>
                <a:lnTo>
                  <a:pt x="2445258" y="4890515"/>
                </a:lnTo>
                <a:lnTo>
                  <a:pt x="2645807" y="4882410"/>
                </a:lnTo>
                <a:lnTo>
                  <a:pt x="2841891" y="4858511"/>
                </a:lnTo>
                <a:lnTo>
                  <a:pt x="3032882" y="4819450"/>
                </a:lnTo>
                <a:lnTo>
                  <a:pt x="3218149" y="4765855"/>
                </a:lnTo>
                <a:lnTo>
                  <a:pt x="3397063" y="4698355"/>
                </a:lnTo>
                <a:lnTo>
                  <a:pt x="3568995" y="4617580"/>
                </a:lnTo>
                <a:lnTo>
                  <a:pt x="3733316" y="4524160"/>
                </a:lnTo>
                <a:lnTo>
                  <a:pt x="3889396" y="4418723"/>
                </a:lnTo>
                <a:lnTo>
                  <a:pt x="4036606" y="4301899"/>
                </a:lnTo>
                <a:lnTo>
                  <a:pt x="4174316" y="4174316"/>
                </a:lnTo>
                <a:lnTo>
                  <a:pt x="4301899" y="4036606"/>
                </a:lnTo>
                <a:lnTo>
                  <a:pt x="4418723" y="3889396"/>
                </a:lnTo>
                <a:lnTo>
                  <a:pt x="4524160" y="3733316"/>
                </a:lnTo>
                <a:lnTo>
                  <a:pt x="4617580" y="3568995"/>
                </a:lnTo>
                <a:lnTo>
                  <a:pt x="4698355" y="3397063"/>
                </a:lnTo>
                <a:lnTo>
                  <a:pt x="4765855" y="3218149"/>
                </a:lnTo>
                <a:lnTo>
                  <a:pt x="4819450" y="3032882"/>
                </a:lnTo>
                <a:lnTo>
                  <a:pt x="4858511" y="2841891"/>
                </a:lnTo>
                <a:lnTo>
                  <a:pt x="4882410" y="2645807"/>
                </a:lnTo>
                <a:lnTo>
                  <a:pt x="4890516" y="2445257"/>
                </a:lnTo>
                <a:lnTo>
                  <a:pt x="4882410" y="2244708"/>
                </a:lnTo>
                <a:lnTo>
                  <a:pt x="4858511" y="2048624"/>
                </a:lnTo>
                <a:lnTo>
                  <a:pt x="4819450" y="1857633"/>
                </a:lnTo>
                <a:lnTo>
                  <a:pt x="4765855" y="1672366"/>
                </a:lnTo>
                <a:lnTo>
                  <a:pt x="4698355" y="1493452"/>
                </a:lnTo>
                <a:lnTo>
                  <a:pt x="4617580" y="1321520"/>
                </a:lnTo>
                <a:lnTo>
                  <a:pt x="4524160" y="1157199"/>
                </a:lnTo>
                <a:lnTo>
                  <a:pt x="4418723" y="1001119"/>
                </a:lnTo>
                <a:lnTo>
                  <a:pt x="4301899" y="853909"/>
                </a:lnTo>
                <a:lnTo>
                  <a:pt x="4174316" y="716199"/>
                </a:lnTo>
                <a:lnTo>
                  <a:pt x="4036606" y="588616"/>
                </a:lnTo>
                <a:lnTo>
                  <a:pt x="3889396" y="471792"/>
                </a:lnTo>
                <a:lnTo>
                  <a:pt x="3733316" y="366355"/>
                </a:lnTo>
                <a:lnTo>
                  <a:pt x="3568995" y="272935"/>
                </a:lnTo>
                <a:lnTo>
                  <a:pt x="3397063" y="192160"/>
                </a:lnTo>
                <a:lnTo>
                  <a:pt x="3218149" y="124660"/>
                </a:lnTo>
                <a:lnTo>
                  <a:pt x="3032882" y="71065"/>
                </a:lnTo>
                <a:lnTo>
                  <a:pt x="2841891" y="32004"/>
                </a:lnTo>
                <a:lnTo>
                  <a:pt x="2645807" y="8105"/>
                </a:lnTo>
                <a:lnTo>
                  <a:pt x="2445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12764"/>
            <a:ext cx="12192000" cy="745490"/>
          </a:xfrm>
          <a:custGeom>
            <a:avLst/>
            <a:gdLst/>
            <a:ahLst/>
            <a:cxnLst/>
            <a:rect l="l" t="t" r="r" b="b"/>
            <a:pathLst>
              <a:path w="12192000" h="745490">
                <a:moveTo>
                  <a:pt x="0" y="745236"/>
                </a:moveTo>
                <a:lnTo>
                  <a:pt x="12192000" y="745236"/>
                </a:lnTo>
                <a:lnTo>
                  <a:pt x="12192000" y="0"/>
                </a:lnTo>
                <a:lnTo>
                  <a:pt x="0" y="0"/>
                </a:lnTo>
                <a:lnTo>
                  <a:pt x="0" y="745236"/>
                </a:lnTo>
                <a:close/>
              </a:path>
            </a:pathLst>
          </a:custGeom>
          <a:solidFill>
            <a:srgbClr val="370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1428" rIns="0" bIns="0" rtlCol="0">
            <a:spAutoFit/>
          </a:bodyPr>
          <a:lstStyle/>
          <a:p>
            <a:pPr marL="4389755">
              <a:lnSpc>
                <a:spcPct val="100000"/>
              </a:lnSpc>
            </a:pPr>
            <a:r>
              <a:rPr spc="-10" dirty="0">
                <a:solidFill>
                  <a:srgbClr val="EB008B"/>
                </a:solidFill>
              </a:rPr>
              <a:t>L</a:t>
            </a:r>
            <a:r>
              <a:rPr spc="-25" dirty="0">
                <a:solidFill>
                  <a:srgbClr val="EB008B"/>
                </a:solidFill>
              </a:rPr>
              <a:t>e</a:t>
            </a:r>
            <a:r>
              <a:rPr spc="-10" dirty="0">
                <a:solidFill>
                  <a:srgbClr val="EB008B"/>
                </a:solidFill>
              </a:rPr>
              <a:t>t</a:t>
            </a:r>
            <a:r>
              <a:rPr spc="-15" dirty="0">
                <a:solidFill>
                  <a:srgbClr val="EB008B"/>
                </a:solidFill>
              </a:rPr>
              <a:t>’s</a:t>
            </a:r>
            <a:r>
              <a:rPr spc="10" dirty="0">
                <a:solidFill>
                  <a:srgbClr val="EB008B"/>
                </a:solidFill>
              </a:rPr>
              <a:t> </a:t>
            </a:r>
            <a:r>
              <a:rPr spc="-20" dirty="0">
                <a:solidFill>
                  <a:srgbClr val="EB008B"/>
                </a:solidFill>
              </a:rPr>
              <a:t>go</a:t>
            </a:r>
            <a:r>
              <a:rPr spc="5" dirty="0">
                <a:solidFill>
                  <a:srgbClr val="EB008B"/>
                </a:solidFill>
              </a:rPr>
              <a:t> </a:t>
            </a:r>
            <a:r>
              <a:rPr spc="-10" dirty="0">
                <a:solidFill>
                  <a:srgbClr val="EB008B"/>
                </a:solidFill>
              </a:rPr>
              <a:t>t</a:t>
            </a:r>
            <a:r>
              <a:rPr spc="-30" dirty="0">
                <a:solidFill>
                  <a:srgbClr val="EB008B"/>
                </a:solidFill>
              </a:rPr>
              <a:t>o…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0790" y="2847049"/>
            <a:ext cx="6684009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0"/>
              </a:lnSpc>
            </a:pPr>
            <a:r>
              <a:rPr sz="8800" b="1" spc="-60" dirty="0">
                <a:solidFill>
                  <a:srgbClr val="EB008B"/>
                </a:solidFill>
                <a:latin typeface="Century Gothic"/>
                <a:cs typeface="Century Gothic"/>
              </a:rPr>
              <a:t>COSTA </a:t>
            </a:r>
            <a:r>
              <a:rPr sz="8800" b="1" spc="-55" dirty="0">
                <a:solidFill>
                  <a:srgbClr val="EB008B"/>
                </a:solidFill>
                <a:latin typeface="Century Gothic"/>
                <a:cs typeface="Century Gothic"/>
              </a:rPr>
              <a:t>RICA</a:t>
            </a:r>
            <a:endParaRPr sz="8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5650" y="6331775"/>
            <a:ext cx="60013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y t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sta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-6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onde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9956" y="4229078"/>
            <a:ext cx="787400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EB008B"/>
                </a:solidFill>
                <a:latin typeface="Segoe UI Symbol"/>
                <a:cs typeface="Segoe UI Symbol"/>
              </a:rPr>
              <a:t>✈</a:t>
            </a:r>
            <a:endParaRPr sz="60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419" y="3390900"/>
            <a:ext cx="9916803" cy="2019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5820" y="755595"/>
            <a:ext cx="68986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1664" algn="l"/>
              </a:tabLst>
            </a:pPr>
            <a:r>
              <a:rPr sz="5400" b="1" dirty="0">
                <a:latin typeface="Century Gothic"/>
                <a:cs typeface="Century Gothic"/>
              </a:rPr>
              <a:t>Mark	your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calendars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8764" y="1701862"/>
            <a:ext cx="70326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’l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ome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een</a:t>
            </a:r>
            <a:r>
              <a:rPr sz="3200" dirty="0"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2608" y="2827655"/>
            <a:ext cx="143129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Ea</a:t>
            </a:r>
            <a:r>
              <a:rPr sz="2400" b="1" dirty="0">
                <a:latin typeface="Arial"/>
                <a:cs typeface="Arial"/>
              </a:rPr>
              <a:t>rli</a:t>
            </a:r>
            <a:r>
              <a:rPr sz="2400" b="1" spc="-5" dirty="0">
                <a:latin typeface="Arial"/>
                <a:cs typeface="Arial"/>
              </a:rPr>
              <a:t>est depa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85555" y="2860574"/>
            <a:ext cx="92392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La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est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2608" y="4662551"/>
            <a:ext cx="21748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ri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spc="-21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Augus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7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5" dirty="0">
                <a:latin typeface="Arial"/>
                <a:cs typeface="Arial"/>
              </a:rPr>
              <a:t> 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5187" y="4657065"/>
            <a:ext cx="234378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504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spc="-21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Augus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22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5" dirty="0">
                <a:latin typeface="Arial"/>
                <a:cs typeface="Arial"/>
              </a:rPr>
              <a:t> 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9644" y="3957549"/>
            <a:ext cx="183133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8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3877" y="5962539"/>
            <a:ext cx="69215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*</a:t>
            </a:r>
            <a:r>
              <a:rPr sz="2000" i="1" spc="-35" dirty="0">
                <a:latin typeface="Arial"/>
                <a:cs typeface="Arial"/>
              </a:rPr>
              <a:t>W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40" dirty="0">
                <a:latin typeface="Arial"/>
                <a:cs typeface="Arial"/>
              </a:rPr>
              <a:t>’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l</a:t>
            </a:r>
            <a:r>
              <a:rPr sz="2000" i="1" spc="3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rm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x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t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depar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ure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re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urn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da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es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er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ou</a:t>
            </a:r>
            <a:r>
              <a:rPr sz="2000" i="1" spc="-70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4113" y="780376"/>
            <a:ext cx="426402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03145" algn="l"/>
              </a:tabLst>
            </a:pPr>
            <a:r>
              <a:rPr sz="5400" b="1" dirty="0">
                <a:latin typeface="Century Gothic"/>
                <a:cs typeface="Century Gothic"/>
              </a:rPr>
              <a:t>Group	Travel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8609" y="1726644"/>
            <a:ext cx="8768080" cy="399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Mee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uden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oun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 c</a:t>
            </a:r>
            <a:r>
              <a:rPr sz="3200" spc="-10" dirty="0">
                <a:latin typeface="Arial"/>
                <a:cs typeface="Arial"/>
              </a:rPr>
              <a:t>oun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4300">
              <a:latin typeface="Times New Roman"/>
              <a:cs typeface="Times New Roman"/>
            </a:endParaRPr>
          </a:p>
          <a:p>
            <a:pPr marL="3618865" indent="-342900">
              <a:lnSpc>
                <a:spcPct val="100000"/>
              </a:lnSpc>
              <a:buFont typeface="Arial"/>
              <a:buChar char="•"/>
              <a:tabLst>
                <a:tab pos="3619500" algn="l"/>
              </a:tabLst>
            </a:pPr>
            <a:r>
              <a:rPr sz="2400" spc="-5" dirty="0">
                <a:latin typeface="Arial"/>
                <a:cs typeface="Arial"/>
              </a:rPr>
              <a:t>Keep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a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dabl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618865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619500" algn="l"/>
              </a:tabLst>
            </a:pPr>
            <a:r>
              <a:rPr sz="2400" spc="-5" dirty="0">
                <a:latin typeface="Arial"/>
                <a:cs typeface="Arial"/>
              </a:rPr>
              <a:t>Allow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 st</a:t>
            </a:r>
            <a:r>
              <a:rPr sz="2400" spc="-5" dirty="0">
                <a:latin typeface="Arial"/>
                <a:cs typeface="Arial"/>
              </a:rPr>
              <a:t>uden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 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618865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619500" algn="l"/>
              </a:tabLst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ke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iend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hips</a:t>
            </a:r>
            <a:endParaRPr sz="2400">
              <a:latin typeface="Arial"/>
              <a:cs typeface="Arial"/>
            </a:endParaRPr>
          </a:p>
          <a:p>
            <a:pPr marL="3618865" marR="5080" indent="-342900">
              <a:lnSpc>
                <a:spcPct val="175000"/>
              </a:lnSpc>
              <a:buFont typeface="Arial"/>
              <a:buChar char="•"/>
              <a:tabLst>
                <a:tab pos="361950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depa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ibili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 wi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oups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0865" y="1620774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696" y="2284476"/>
            <a:ext cx="4735067" cy="391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2909" y="1711657"/>
            <a:ext cx="7000875" cy="372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ner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500">
              <a:latin typeface="Times New Roman"/>
              <a:cs typeface="Times New Roman"/>
            </a:endParaRPr>
          </a:p>
          <a:p>
            <a:pPr marL="1789430" indent="-342900">
              <a:lnSpc>
                <a:spcPct val="100000"/>
              </a:lnSpc>
              <a:buFont typeface="Arial"/>
              <a:buChar char="•"/>
              <a:tabLst>
                <a:tab pos="1790064" algn="l"/>
              </a:tabLst>
            </a:pPr>
            <a:r>
              <a:rPr sz="2400" spc="-5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leade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  <a:p>
            <a:pPr marL="1789430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790064" algn="l"/>
              </a:tabLst>
            </a:pPr>
            <a:r>
              <a:rPr sz="2400" spc="-5" dirty="0">
                <a:latin typeface="Arial"/>
                <a:cs typeface="Arial"/>
              </a:rPr>
              <a:t>50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ien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1789430" marR="91440" indent="-342900">
              <a:lnSpc>
                <a:spcPct val="175000"/>
              </a:lnSpc>
              <a:buFont typeface="Arial"/>
              <a:buChar char="•"/>
              <a:tabLst>
                <a:tab pos="1790064" algn="l"/>
              </a:tabLst>
            </a:pPr>
            <a:r>
              <a:rPr sz="2400" spc="-5" dirty="0">
                <a:latin typeface="Arial"/>
                <a:cs typeface="Arial"/>
              </a:rPr>
              <a:t>50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5" dirty="0">
                <a:latin typeface="Arial"/>
                <a:cs typeface="Arial"/>
              </a:rPr>
              <a:t>hool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3 c</a:t>
            </a:r>
            <a:r>
              <a:rPr sz="2400" spc="-5" dirty="0">
                <a:latin typeface="Arial"/>
                <a:cs typeface="Arial"/>
              </a:rPr>
              <a:t>oun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ies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ludin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</a:t>
            </a:r>
            <a:r>
              <a:rPr sz="2400" dirty="0">
                <a:latin typeface="Arial"/>
                <a:cs typeface="Arial"/>
              </a:rPr>
              <a:t>sta 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dirty="0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789430" indent="-342900">
              <a:lnSpc>
                <a:spcPct val="100000"/>
              </a:lnSpc>
              <a:buFont typeface="Arial"/>
              <a:buChar char="•"/>
              <a:tabLst>
                <a:tab pos="1790064" algn="l"/>
              </a:tabLst>
            </a:pP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lowe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1833" y="765390"/>
            <a:ext cx="67081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0269" algn="l"/>
              </a:tabLst>
            </a:pPr>
            <a:r>
              <a:rPr sz="5400" b="1" dirty="0">
                <a:latin typeface="Century Gothic"/>
                <a:cs typeface="Century Gothic"/>
              </a:rPr>
              <a:t>EF	Educational</a:t>
            </a:r>
            <a:r>
              <a:rPr sz="5400" b="1" spc="2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Tours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8570" y="1550669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3980" y="2217420"/>
            <a:ext cx="4483607" cy="403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1910">
              <a:lnSpc>
                <a:spcPct val="100000"/>
              </a:lnSpc>
            </a:pPr>
            <a:r>
              <a:rPr spc="-65" dirty="0"/>
              <a:t>W</a:t>
            </a:r>
            <a:r>
              <a:rPr spc="-10" dirty="0"/>
              <a:t>e</a:t>
            </a:r>
            <a:r>
              <a:rPr spc="-5" dirty="0"/>
              <a:t>’</a:t>
            </a:r>
            <a:r>
              <a:rPr spc="5" dirty="0"/>
              <a:t>v</a:t>
            </a:r>
            <a:r>
              <a:rPr dirty="0"/>
              <a:t>e</a:t>
            </a:r>
            <a:r>
              <a:rPr spc="-10" dirty="0"/>
              <a:t> go</a:t>
            </a:r>
            <a:r>
              <a:rPr dirty="0"/>
              <a:t>t</a:t>
            </a:r>
            <a:r>
              <a:rPr spc="-5" dirty="0"/>
              <a:t> </a:t>
            </a:r>
            <a:r>
              <a:rPr spc="5" dirty="0"/>
              <a:t>y</a:t>
            </a:r>
            <a:r>
              <a:rPr spc="-10" dirty="0"/>
              <a:t>o</a:t>
            </a:r>
            <a:r>
              <a:rPr dirty="0"/>
              <a:t>u</a:t>
            </a:r>
            <a:r>
              <a:rPr spc="-20" dirty="0"/>
              <a:t> </a:t>
            </a:r>
            <a:r>
              <a:rPr spc="5" dirty="0"/>
              <a:t>c</a:t>
            </a:r>
            <a:r>
              <a:rPr spc="-10" dirty="0"/>
              <a:t>o</a:t>
            </a:r>
            <a:r>
              <a:rPr spc="5" dirty="0"/>
              <a:t>v</a:t>
            </a:r>
            <a:r>
              <a:rPr spc="-10" dirty="0"/>
              <a:t>e</a:t>
            </a:r>
            <a:r>
              <a:rPr dirty="0"/>
              <a:t>r</a:t>
            </a:r>
            <a:r>
              <a:rPr spc="-10" dirty="0"/>
              <a:t>ed!</a:t>
            </a:r>
          </a:p>
          <a:p>
            <a:pPr marL="5053330">
              <a:lnSpc>
                <a:spcPct val="100000"/>
              </a:lnSpc>
              <a:spcBef>
                <a:spcPts val="2790"/>
              </a:spcBef>
            </a:pP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ov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-5" dirty="0">
                <a:latin typeface="Arial"/>
                <a:cs typeface="Arial"/>
              </a:rPr>
              <a:t>ou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g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ou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  <a:p>
            <a:pPr marL="5396865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396865" algn="l"/>
              </a:tabLst>
            </a:pPr>
            <a:r>
              <a:rPr sz="2400" spc="-5" dirty="0"/>
              <a:t>24</a:t>
            </a:r>
            <a:r>
              <a:rPr sz="2400" dirty="0"/>
              <a:t>/7</a:t>
            </a:r>
            <a:r>
              <a:rPr sz="2400" spc="-50" dirty="0"/>
              <a:t> </a:t>
            </a:r>
            <a:r>
              <a:rPr sz="2400" spc="-270" dirty="0"/>
              <a:t>T</a:t>
            </a:r>
            <a:r>
              <a:rPr sz="2400" spc="-5" dirty="0"/>
              <a:t>ou</a:t>
            </a:r>
            <a:r>
              <a:rPr sz="2400" dirty="0"/>
              <a:t>r</a:t>
            </a:r>
            <a:r>
              <a:rPr sz="2400" spc="5" dirty="0"/>
              <a:t> </a:t>
            </a:r>
            <a:r>
              <a:rPr sz="2400" spc="-5" dirty="0"/>
              <a:t>Di</a:t>
            </a:r>
            <a:r>
              <a:rPr sz="2400" dirty="0"/>
              <a:t>r</a:t>
            </a:r>
            <a:r>
              <a:rPr sz="2400" spc="-5" dirty="0"/>
              <a:t>e</a:t>
            </a:r>
            <a:r>
              <a:rPr sz="2400" dirty="0"/>
              <a:t>ct</a:t>
            </a:r>
            <a:r>
              <a:rPr sz="2400" spc="-5" dirty="0"/>
              <a:t>or</a:t>
            </a:r>
            <a:endParaRPr sz="2400"/>
          </a:p>
          <a:p>
            <a:pPr marL="5396865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396865" algn="l"/>
              </a:tabLst>
            </a:pPr>
            <a:r>
              <a:rPr sz="2400" spc="-5" dirty="0"/>
              <a:t>Lo</a:t>
            </a:r>
            <a:r>
              <a:rPr sz="2400" dirty="0"/>
              <a:t>c</a:t>
            </a:r>
            <a:r>
              <a:rPr sz="2400" spc="-5" dirty="0"/>
              <a:t>a</a:t>
            </a:r>
            <a:r>
              <a:rPr sz="2400" dirty="0"/>
              <a:t>l</a:t>
            </a:r>
            <a:r>
              <a:rPr sz="2400" spc="10" dirty="0"/>
              <a:t> </a:t>
            </a:r>
            <a:r>
              <a:rPr sz="2400" spc="-5" dirty="0"/>
              <a:t>p</a:t>
            </a:r>
            <a:r>
              <a:rPr sz="2400" spc="5" dirty="0"/>
              <a:t>r</a:t>
            </a:r>
            <a:r>
              <a:rPr sz="2400" spc="-5" dirty="0"/>
              <a:t>e</a:t>
            </a:r>
            <a:r>
              <a:rPr sz="2400" dirty="0"/>
              <a:t>s</a:t>
            </a:r>
            <a:r>
              <a:rPr sz="2400" spc="-5" dirty="0"/>
              <a:t>en</a:t>
            </a:r>
            <a:r>
              <a:rPr sz="2400" dirty="0"/>
              <a:t>ce</a:t>
            </a:r>
            <a:endParaRPr sz="2400"/>
          </a:p>
          <a:p>
            <a:pPr marL="2569210"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396865" indent="-342900">
              <a:lnSpc>
                <a:spcPct val="100000"/>
              </a:lnSpc>
              <a:buFont typeface="Arial"/>
              <a:buChar char="•"/>
              <a:tabLst>
                <a:tab pos="5396865" algn="l"/>
              </a:tabLst>
            </a:pPr>
            <a:r>
              <a:rPr sz="2400" spc="-5" dirty="0"/>
              <a:t>24</a:t>
            </a:r>
            <a:r>
              <a:rPr sz="2400" dirty="0"/>
              <a:t>-</a:t>
            </a:r>
            <a:r>
              <a:rPr sz="2400" spc="-5" dirty="0"/>
              <a:t>hou</a:t>
            </a:r>
            <a:r>
              <a:rPr sz="2400" dirty="0"/>
              <a:t>r</a:t>
            </a:r>
            <a:r>
              <a:rPr sz="2400" spc="20" dirty="0"/>
              <a:t> </a:t>
            </a:r>
            <a:r>
              <a:rPr sz="2400" spc="-5" dirty="0"/>
              <a:t>e</a:t>
            </a:r>
            <a:r>
              <a:rPr sz="2400" dirty="0"/>
              <a:t>m</a:t>
            </a:r>
            <a:r>
              <a:rPr sz="2400" spc="-5" dirty="0"/>
              <a:t>e</a:t>
            </a:r>
            <a:r>
              <a:rPr sz="2400" dirty="0"/>
              <a:t>r</a:t>
            </a:r>
            <a:r>
              <a:rPr sz="2400" spc="-5" dirty="0"/>
              <a:t>gen</a:t>
            </a:r>
            <a:r>
              <a:rPr sz="2400" dirty="0"/>
              <a:t>cy</a:t>
            </a:r>
            <a:r>
              <a:rPr sz="2400" spc="15" dirty="0"/>
              <a:t> </a:t>
            </a:r>
            <a:r>
              <a:rPr sz="2400" spc="-5" dirty="0"/>
              <a:t>line</a:t>
            </a:r>
            <a:endParaRPr sz="2400"/>
          </a:p>
          <a:p>
            <a:pPr marL="5396865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396865" algn="l"/>
              </a:tabLst>
            </a:pPr>
            <a:r>
              <a:rPr sz="2400" spc="-5" dirty="0"/>
              <a:t>Pea</a:t>
            </a:r>
            <a:r>
              <a:rPr sz="2400" dirty="0"/>
              <a:t>ce</a:t>
            </a:r>
            <a:r>
              <a:rPr sz="2400" spc="10" dirty="0"/>
              <a:t> </a:t>
            </a:r>
            <a:r>
              <a:rPr sz="2400" spc="-5" dirty="0"/>
              <a:t>o</a:t>
            </a:r>
            <a:r>
              <a:rPr sz="2400" dirty="0"/>
              <a:t>f</a:t>
            </a:r>
            <a:r>
              <a:rPr sz="2400" spc="-5" dirty="0"/>
              <a:t> </a:t>
            </a:r>
            <a:r>
              <a:rPr sz="2400" dirty="0"/>
              <a:t>M</a:t>
            </a:r>
            <a:r>
              <a:rPr sz="2400" spc="-5" dirty="0"/>
              <a:t>in</a:t>
            </a:r>
            <a:r>
              <a:rPr sz="2400" dirty="0"/>
              <a:t>d </a:t>
            </a:r>
            <a:r>
              <a:rPr sz="2400" spc="-5" dirty="0"/>
              <a:t>Poli</a:t>
            </a:r>
            <a:r>
              <a:rPr sz="2400" dirty="0"/>
              <a:t>cy</a:t>
            </a:r>
            <a:endParaRPr sz="2400"/>
          </a:p>
          <a:p>
            <a:pPr marL="2569210"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396865" indent="-342900">
              <a:lnSpc>
                <a:spcPct val="100000"/>
              </a:lnSpc>
              <a:buFont typeface="Arial"/>
              <a:buChar char="•"/>
              <a:tabLst>
                <a:tab pos="5396865" algn="l"/>
              </a:tabLst>
            </a:pPr>
            <a:r>
              <a:rPr sz="2400" spc="-5" dirty="0"/>
              <a:t>Suppo</a:t>
            </a:r>
            <a:r>
              <a:rPr sz="2400" dirty="0"/>
              <a:t>rt</a:t>
            </a:r>
            <a:r>
              <a:rPr sz="2400" spc="5" dirty="0"/>
              <a:t> </a:t>
            </a:r>
            <a:r>
              <a:rPr sz="2400" dirty="0"/>
              <a:t>f</a:t>
            </a:r>
            <a:r>
              <a:rPr sz="2400" spc="-5" dirty="0"/>
              <a:t>o</a:t>
            </a:r>
            <a:r>
              <a:rPr sz="2400" dirty="0"/>
              <a:t>r</a:t>
            </a:r>
            <a:r>
              <a:rPr sz="2400" spc="-5" dirty="0"/>
              <a:t> </a:t>
            </a:r>
            <a:r>
              <a:rPr sz="2400" dirty="0"/>
              <a:t>my</a:t>
            </a:r>
            <a:r>
              <a:rPr sz="2400" spc="-10" dirty="0"/>
              <a:t> </a:t>
            </a:r>
            <a:r>
              <a:rPr sz="2400" dirty="0"/>
              <a:t>s</a:t>
            </a:r>
            <a:r>
              <a:rPr sz="2400" spc="-5" dirty="0"/>
              <a:t>a</a:t>
            </a:r>
            <a:r>
              <a:rPr sz="2400" dirty="0"/>
              <a:t>f</a:t>
            </a:r>
            <a:r>
              <a:rPr sz="2400" spc="-5" dirty="0"/>
              <a:t>e</a:t>
            </a:r>
            <a:r>
              <a:rPr sz="2400" dirty="0"/>
              <a:t>ty</a:t>
            </a:r>
            <a:r>
              <a:rPr sz="2400" spc="-20" dirty="0"/>
              <a:t> </a:t>
            </a:r>
            <a:r>
              <a:rPr sz="2400" spc="-5" dirty="0"/>
              <a:t>poli</a:t>
            </a:r>
            <a:r>
              <a:rPr sz="2400" dirty="0"/>
              <a:t>c</a:t>
            </a:r>
            <a:r>
              <a:rPr sz="2400" spc="-5" dirty="0"/>
              <a:t>ies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564825" y="766203"/>
            <a:ext cx="506222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Century Gothic"/>
                <a:cs typeface="Century Gothic"/>
              </a:rPr>
              <a:t>Let’s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talk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safety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20" y="2269235"/>
            <a:ext cx="5135867" cy="4199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357" rIns="0" bIns="0" rtlCol="0">
            <a:spAutoFit/>
          </a:bodyPr>
          <a:lstStyle/>
          <a:p>
            <a:pPr marL="3109595">
              <a:lnSpc>
                <a:spcPts val="3810"/>
              </a:lnSpc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 e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EF?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6575" y="3051616"/>
            <a:ext cx="5109845" cy="155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1915" marR="1343025" algn="ctr">
              <a:lnSpc>
                <a:spcPct val="100000"/>
              </a:lnSpc>
              <a:tabLst>
                <a:tab pos="2806065" algn="l"/>
              </a:tabLst>
            </a:pPr>
            <a:r>
              <a:rPr sz="3600" b="1" dirty="0">
                <a:solidFill>
                  <a:srgbClr val="FF0000"/>
                </a:solidFill>
                <a:latin typeface="Century Gothic"/>
                <a:cs typeface="Century Gothic"/>
              </a:rPr>
              <a:t>CMIT</a:t>
            </a:r>
            <a:r>
              <a:rPr sz="3600" b="1" spc="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entury Gothic"/>
                <a:cs typeface="Century Gothic"/>
              </a:rPr>
              <a:t>North Laurel	HS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255"/>
              </a:lnSpc>
            </a:pPr>
            <a:r>
              <a:rPr sz="3600" b="1" dirty="0">
                <a:solidFill>
                  <a:srgbClr val="FF0000"/>
                </a:solidFill>
                <a:latin typeface="Century Gothic"/>
                <a:cs typeface="Century Gothic"/>
              </a:rPr>
              <a:t>Benjamin</a:t>
            </a:r>
            <a:r>
              <a:rPr sz="3600" b="1" spc="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entury Gothic"/>
                <a:cs typeface="Century Gothic"/>
              </a:rPr>
              <a:t>Banneker</a:t>
            </a:r>
            <a:r>
              <a:rPr sz="36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entury Gothic"/>
                <a:cs typeface="Century Gothic"/>
              </a:rPr>
              <a:t>MS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05825" y="1022697"/>
            <a:ext cx="272732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79"/>
              </a:lnSpc>
            </a:pP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abl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5825" y="1510173"/>
            <a:ext cx="4189095" cy="447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lo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ew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izo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s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d 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ee</a:t>
            </a:r>
            <a:r>
              <a:rPr sz="3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wo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d f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om a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iffe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t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rs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ecti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e.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ntu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ne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 e</a:t>
            </a:r>
            <a:r>
              <a:rPr sz="3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ie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ce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.”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i="1" spc="-15" dirty="0">
                <a:solidFill>
                  <a:srgbClr val="FFFFFF"/>
                </a:solidFill>
                <a:latin typeface="Century Gothic"/>
                <a:cs typeface="Century Gothic"/>
              </a:rPr>
              <a:t>Stud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i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Trav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802379"/>
          </a:xfrm>
          <a:custGeom>
            <a:avLst/>
            <a:gdLst/>
            <a:ahLst/>
            <a:cxnLst/>
            <a:rect l="l" t="t" r="r" b="b"/>
            <a:pathLst>
              <a:path w="12192000" h="3802379">
                <a:moveTo>
                  <a:pt x="0" y="3802379"/>
                </a:moveTo>
                <a:lnTo>
                  <a:pt x="12192000" y="3802379"/>
                </a:lnTo>
                <a:lnTo>
                  <a:pt x="12192000" y="0"/>
                </a:lnTo>
                <a:lnTo>
                  <a:pt x="0" y="0"/>
                </a:lnTo>
                <a:lnTo>
                  <a:pt x="0" y="3802379"/>
                </a:lnTo>
                <a:close/>
              </a:path>
            </a:pathLst>
          </a:custGeom>
          <a:solidFill>
            <a:srgbClr val="EB0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8363" y="740902"/>
            <a:ext cx="75590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Educational</a:t>
            </a:r>
            <a:r>
              <a:rPr sz="54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400" b="1" dirty="0">
                <a:solidFill>
                  <a:srgbClr val="FFFFFF"/>
                </a:solidFill>
                <a:latin typeface="Century Gothic"/>
                <a:cs typeface="Century Gothic"/>
              </a:rPr>
              <a:t>Resources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1408" y="1687169"/>
            <a:ext cx="60915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epa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lif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hool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3255" y="4803490"/>
            <a:ext cx="2857500" cy="139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H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I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GH 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S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CHOOL CR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D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I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  <a:p>
            <a:pPr marL="405130" marR="394970" indent="-2540" algn="ctr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rn cr</a:t>
            </a:r>
            <a:r>
              <a:rPr sz="2400" spc="-5" dirty="0">
                <a:latin typeface="Arial"/>
                <a:cs typeface="Arial"/>
              </a:rPr>
              <a:t>edi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th a 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onal 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9348" y="4786803"/>
            <a:ext cx="2247900" cy="142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CO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LLE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GE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CR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D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IT</a:t>
            </a:r>
            <a:endParaRPr sz="1800">
              <a:latin typeface="Arial Black"/>
              <a:cs typeface="Arial Black"/>
            </a:endParaRPr>
          </a:p>
          <a:p>
            <a:pPr marL="148590" marR="141605" indent="635" algn="ctr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 c</a:t>
            </a:r>
            <a:r>
              <a:rPr sz="2400" spc="-5" dirty="0">
                <a:latin typeface="Arial"/>
                <a:cs typeface="Arial"/>
              </a:rPr>
              <a:t>ollege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</a:t>
            </a:r>
            <a:r>
              <a:rPr sz="2400" dirty="0">
                <a:latin typeface="Arial"/>
                <a:cs typeface="Arial"/>
              </a:rPr>
              <a:t>rk </a:t>
            </a:r>
            <a:r>
              <a:rPr sz="2400" spc="-5" dirty="0">
                <a:latin typeface="Arial"/>
                <a:cs typeface="Arial"/>
              </a:rPr>
              <a:t>and ea</a:t>
            </a:r>
            <a:r>
              <a:rPr sz="2400" dirty="0">
                <a:latin typeface="Arial"/>
                <a:cs typeface="Arial"/>
              </a:rPr>
              <a:t>rn 3 cr</a:t>
            </a:r>
            <a:r>
              <a:rPr sz="2400" spc="-5" dirty="0">
                <a:latin typeface="Arial"/>
                <a:cs typeface="Arial"/>
              </a:rPr>
              <a:t>edi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5082" y="4786803"/>
            <a:ext cx="3183890" cy="141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CO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LLE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GE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A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PPLI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C</a:t>
            </a:r>
            <a:r>
              <a:rPr sz="1800" b="1" spc="-120" dirty="0">
                <a:solidFill>
                  <a:srgbClr val="37001F"/>
                </a:solidFill>
                <a:latin typeface="Arial Black"/>
                <a:cs typeface="Arial Black"/>
              </a:rPr>
              <a:t>A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TI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ONS</a:t>
            </a:r>
            <a:endParaRPr sz="1800">
              <a:latin typeface="Arial Black"/>
              <a:cs typeface="Arial Black"/>
            </a:endParaRPr>
          </a:p>
          <a:p>
            <a:pPr marL="617855" marR="506730" indent="111125" algn="just">
              <a:lnSpc>
                <a:spcPct val="100000"/>
              </a:lnSpc>
              <a:spcBef>
                <a:spcPts val="545"/>
              </a:spcBef>
            </a:pP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 y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t</a:t>
            </a:r>
            <a:r>
              <a:rPr sz="2400" spc="-5" dirty="0">
                <a:latin typeface="Arial"/>
                <a:cs typeface="Arial"/>
              </a:rPr>
              <a:t>our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pi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our pe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ona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1600" y="2602992"/>
            <a:ext cx="1828799" cy="1876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7488" y="2665476"/>
            <a:ext cx="2790443" cy="1752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3940" y="2560320"/>
            <a:ext cx="1790699" cy="1961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8570" y="1550669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0755" cy="68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7043" y="1180226"/>
            <a:ext cx="3435985" cy="176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b="1" i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e 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b="1" i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4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s a w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bee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4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ege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esu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dn</a:t>
            </a:r>
            <a:r>
              <a:rPr sz="2400" b="1" i="1" spc="5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expec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941" y="3009026"/>
            <a:ext cx="4121150" cy="306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chang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e 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 h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expe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enced.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683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eye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he 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 cu</a:t>
            </a:r>
            <a:r>
              <a:rPr sz="2400" b="1" i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rld m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e f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ly m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expe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arent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aho</a:t>
            </a:r>
            <a:r>
              <a:rPr sz="2000" i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r>
              <a:rPr sz="2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7572" y="832103"/>
            <a:ext cx="9268967" cy="5213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88590" cy="2715895"/>
          </a:xfrm>
          <a:custGeom>
            <a:avLst/>
            <a:gdLst/>
            <a:ahLst/>
            <a:cxnLst/>
            <a:rect l="l" t="t" r="r" b="b"/>
            <a:pathLst>
              <a:path w="2688590" h="2715895">
                <a:moveTo>
                  <a:pt x="2348468" y="0"/>
                </a:moveTo>
                <a:lnTo>
                  <a:pt x="0" y="0"/>
                </a:lnTo>
                <a:lnTo>
                  <a:pt x="0" y="2356920"/>
                </a:lnTo>
                <a:lnTo>
                  <a:pt x="40053" y="2389230"/>
                </a:lnTo>
                <a:lnTo>
                  <a:pt x="146328" y="2462205"/>
                </a:lnTo>
                <a:lnTo>
                  <a:pt x="258213" y="2526863"/>
                </a:lnTo>
                <a:lnTo>
                  <a:pt x="375282" y="2582769"/>
                </a:lnTo>
                <a:lnTo>
                  <a:pt x="497104" y="2629487"/>
                </a:lnTo>
                <a:lnTo>
                  <a:pt x="623252" y="2666581"/>
                </a:lnTo>
                <a:lnTo>
                  <a:pt x="753297" y="2693616"/>
                </a:lnTo>
                <a:lnTo>
                  <a:pt x="886811" y="2710157"/>
                </a:lnTo>
                <a:lnTo>
                  <a:pt x="1023365" y="2715767"/>
                </a:lnTo>
                <a:lnTo>
                  <a:pt x="1159920" y="2710157"/>
                </a:lnTo>
                <a:lnTo>
                  <a:pt x="1293434" y="2693616"/>
                </a:lnTo>
                <a:lnTo>
                  <a:pt x="1423479" y="2666581"/>
                </a:lnTo>
                <a:lnTo>
                  <a:pt x="1549627" y="2629487"/>
                </a:lnTo>
                <a:lnTo>
                  <a:pt x="1671449" y="2582769"/>
                </a:lnTo>
                <a:lnTo>
                  <a:pt x="1788518" y="2526863"/>
                </a:lnTo>
                <a:lnTo>
                  <a:pt x="1900403" y="2462205"/>
                </a:lnTo>
                <a:lnTo>
                  <a:pt x="2006678" y="2389230"/>
                </a:lnTo>
                <a:lnTo>
                  <a:pt x="2106913" y="2308374"/>
                </a:lnTo>
                <a:lnTo>
                  <a:pt x="2200679" y="2220072"/>
                </a:lnTo>
                <a:lnTo>
                  <a:pt x="2287549" y="2124760"/>
                </a:lnTo>
                <a:lnTo>
                  <a:pt x="2367095" y="2022873"/>
                </a:lnTo>
                <a:lnTo>
                  <a:pt x="2438886" y="1914848"/>
                </a:lnTo>
                <a:lnTo>
                  <a:pt x="2502496" y="1801119"/>
                </a:lnTo>
                <a:lnTo>
                  <a:pt x="2557495" y="1682122"/>
                </a:lnTo>
                <a:lnTo>
                  <a:pt x="2603455" y="1558293"/>
                </a:lnTo>
                <a:lnTo>
                  <a:pt x="2639947" y="1430067"/>
                </a:lnTo>
                <a:lnTo>
                  <a:pt x="2666544" y="1297880"/>
                </a:lnTo>
                <a:lnTo>
                  <a:pt x="2682816" y="1162168"/>
                </a:lnTo>
                <a:lnTo>
                  <a:pt x="2688335" y="1023365"/>
                </a:lnTo>
                <a:lnTo>
                  <a:pt x="2682816" y="884563"/>
                </a:lnTo>
                <a:lnTo>
                  <a:pt x="2666544" y="748850"/>
                </a:lnTo>
                <a:lnTo>
                  <a:pt x="2639947" y="616663"/>
                </a:lnTo>
                <a:lnTo>
                  <a:pt x="2603455" y="488438"/>
                </a:lnTo>
                <a:lnTo>
                  <a:pt x="2557495" y="364609"/>
                </a:lnTo>
                <a:lnTo>
                  <a:pt x="2502496" y="245612"/>
                </a:lnTo>
                <a:lnTo>
                  <a:pt x="2438886" y="131883"/>
                </a:lnTo>
                <a:lnTo>
                  <a:pt x="2367095" y="23857"/>
                </a:lnTo>
                <a:lnTo>
                  <a:pt x="2348468" y="0"/>
                </a:lnTo>
                <a:close/>
              </a:path>
            </a:pathLst>
          </a:custGeom>
          <a:solidFill>
            <a:srgbClr val="BE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6464" y="3857244"/>
            <a:ext cx="2740660" cy="2741930"/>
          </a:xfrm>
          <a:custGeom>
            <a:avLst/>
            <a:gdLst/>
            <a:ahLst/>
            <a:cxnLst/>
            <a:rect l="l" t="t" r="r" b="b"/>
            <a:pathLst>
              <a:path w="2740659" h="2741929">
                <a:moveTo>
                  <a:pt x="1370076" y="0"/>
                </a:moveTo>
                <a:lnTo>
                  <a:pt x="1257707" y="4544"/>
                </a:lnTo>
                <a:lnTo>
                  <a:pt x="1147840" y="17941"/>
                </a:lnTo>
                <a:lnTo>
                  <a:pt x="1040828" y="39839"/>
                </a:lnTo>
                <a:lnTo>
                  <a:pt x="937023" y="69885"/>
                </a:lnTo>
                <a:lnTo>
                  <a:pt x="836777" y="107726"/>
                </a:lnTo>
                <a:lnTo>
                  <a:pt x="740444" y="153009"/>
                </a:lnTo>
                <a:lnTo>
                  <a:pt x="648375" y="205381"/>
                </a:lnTo>
                <a:lnTo>
                  <a:pt x="560924" y="264490"/>
                </a:lnTo>
                <a:lnTo>
                  <a:pt x="478442" y="329983"/>
                </a:lnTo>
                <a:lnTo>
                  <a:pt x="401283" y="401507"/>
                </a:lnTo>
                <a:lnTo>
                  <a:pt x="329799" y="478709"/>
                </a:lnTo>
                <a:lnTo>
                  <a:pt x="264343" y="561236"/>
                </a:lnTo>
                <a:lnTo>
                  <a:pt x="205267" y="648736"/>
                </a:lnTo>
                <a:lnTo>
                  <a:pt x="152924" y="740856"/>
                </a:lnTo>
                <a:lnTo>
                  <a:pt x="107666" y="837243"/>
                </a:lnTo>
                <a:lnTo>
                  <a:pt x="69846" y="937545"/>
                </a:lnTo>
                <a:lnTo>
                  <a:pt x="39817" y="1041408"/>
                </a:lnTo>
                <a:lnTo>
                  <a:pt x="17931" y="1148479"/>
                </a:lnTo>
                <a:lnTo>
                  <a:pt x="4541" y="1258407"/>
                </a:lnTo>
                <a:lnTo>
                  <a:pt x="0" y="1370837"/>
                </a:lnTo>
                <a:lnTo>
                  <a:pt x="4541" y="1483268"/>
                </a:lnTo>
                <a:lnTo>
                  <a:pt x="17931" y="1593196"/>
                </a:lnTo>
                <a:lnTo>
                  <a:pt x="39817" y="1700267"/>
                </a:lnTo>
                <a:lnTo>
                  <a:pt x="69846" y="1804130"/>
                </a:lnTo>
                <a:lnTo>
                  <a:pt x="107666" y="1904432"/>
                </a:lnTo>
                <a:lnTo>
                  <a:pt x="152924" y="2000819"/>
                </a:lnTo>
                <a:lnTo>
                  <a:pt x="205267" y="2092939"/>
                </a:lnTo>
                <a:lnTo>
                  <a:pt x="264343" y="2180439"/>
                </a:lnTo>
                <a:lnTo>
                  <a:pt x="329799" y="2262966"/>
                </a:lnTo>
                <a:lnTo>
                  <a:pt x="401283" y="2340168"/>
                </a:lnTo>
                <a:lnTo>
                  <a:pt x="478442" y="2411692"/>
                </a:lnTo>
                <a:lnTo>
                  <a:pt x="560924" y="2477185"/>
                </a:lnTo>
                <a:lnTo>
                  <a:pt x="648375" y="2536294"/>
                </a:lnTo>
                <a:lnTo>
                  <a:pt x="740444" y="2588666"/>
                </a:lnTo>
                <a:lnTo>
                  <a:pt x="836777" y="2633949"/>
                </a:lnTo>
                <a:lnTo>
                  <a:pt x="937023" y="2671790"/>
                </a:lnTo>
                <a:lnTo>
                  <a:pt x="1040828" y="2701836"/>
                </a:lnTo>
                <a:lnTo>
                  <a:pt x="1147840" y="2723734"/>
                </a:lnTo>
                <a:lnTo>
                  <a:pt x="1257707" y="2737131"/>
                </a:lnTo>
                <a:lnTo>
                  <a:pt x="1370076" y="2741675"/>
                </a:lnTo>
                <a:lnTo>
                  <a:pt x="1482444" y="2737131"/>
                </a:lnTo>
                <a:lnTo>
                  <a:pt x="1592311" y="2723734"/>
                </a:lnTo>
                <a:lnTo>
                  <a:pt x="1699323" y="2701836"/>
                </a:lnTo>
                <a:lnTo>
                  <a:pt x="1803128" y="2671790"/>
                </a:lnTo>
                <a:lnTo>
                  <a:pt x="1903374" y="2633949"/>
                </a:lnTo>
                <a:lnTo>
                  <a:pt x="1999707" y="2588666"/>
                </a:lnTo>
                <a:lnTo>
                  <a:pt x="2091776" y="2536294"/>
                </a:lnTo>
                <a:lnTo>
                  <a:pt x="2179227" y="2477185"/>
                </a:lnTo>
                <a:lnTo>
                  <a:pt x="2261709" y="2411692"/>
                </a:lnTo>
                <a:lnTo>
                  <a:pt x="2338868" y="2340168"/>
                </a:lnTo>
                <a:lnTo>
                  <a:pt x="2410352" y="2262966"/>
                </a:lnTo>
                <a:lnTo>
                  <a:pt x="2475808" y="2180439"/>
                </a:lnTo>
                <a:lnTo>
                  <a:pt x="2534884" y="2092939"/>
                </a:lnTo>
                <a:lnTo>
                  <a:pt x="2587227" y="2000819"/>
                </a:lnTo>
                <a:lnTo>
                  <a:pt x="2632485" y="1904432"/>
                </a:lnTo>
                <a:lnTo>
                  <a:pt x="2670305" y="1804130"/>
                </a:lnTo>
                <a:lnTo>
                  <a:pt x="2700334" y="1700267"/>
                </a:lnTo>
                <a:lnTo>
                  <a:pt x="2722220" y="1593196"/>
                </a:lnTo>
                <a:lnTo>
                  <a:pt x="2735610" y="1483268"/>
                </a:lnTo>
                <a:lnTo>
                  <a:pt x="2740152" y="1370837"/>
                </a:lnTo>
                <a:lnTo>
                  <a:pt x="2735610" y="1258407"/>
                </a:lnTo>
                <a:lnTo>
                  <a:pt x="2722220" y="1148479"/>
                </a:lnTo>
                <a:lnTo>
                  <a:pt x="2700334" y="1041408"/>
                </a:lnTo>
                <a:lnTo>
                  <a:pt x="2670305" y="937545"/>
                </a:lnTo>
                <a:lnTo>
                  <a:pt x="2632485" y="837243"/>
                </a:lnTo>
                <a:lnTo>
                  <a:pt x="2587227" y="740856"/>
                </a:lnTo>
                <a:lnTo>
                  <a:pt x="2534884" y="648736"/>
                </a:lnTo>
                <a:lnTo>
                  <a:pt x="2475808" y="561236"/>
                </a:lnTo>
                <a:lnTo>
                  <a:pt x="2410352" y="478709"/>
                </a:lnTo>
                <a:lnTo>
                  <a:pt x="2338868" y="401507"/>
                </a:lnTo>
                <a:lnTo>
                  <a:pt x="2261709" y="329983"/>
                </a:lnTo>
                <a:lnTo>
                  <a:pt x="2179227" y="264490"/>
                </a:lnTo>
                <a:lnTo>
                  <a:pt x="2091776" y="205381"/>
                </a:lnTo>
                <a:lnTo>
                  <a:pt x="1999707" y="153009"/>
                </a:lnTo>
                <a:lnTo>
                  <a:pt x="1903374" y="107726"/>
                </a:lnTo>
                <a:lnTo>
                  <a:pt x="1803128" y="69885"/>
                </a:lnTo>
                <a:lnTo>
                  <a:pt x="1699323" y="39839"/>
                </a:lnTo>
                <a:lnTo>
                  <a:pt x="1592311" y="17941"/>
                </a:lnTo>
                <a:lnTo>
                  <a:pt x="1482444" y="4544"/>
                </a:lnTo>
                <a:lnTo>
                  <a:pt x="1370076" y="0"/>
                </a:lnTo>
                <a:close/>
              </a:path>
            </a:pathLst>
          </a:custGeom>
          <a:solidFill>
            <a:srgbClr val="EB0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45187" y="4682563"/>
            <a:ext cx="174307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</a:pPr>
            <a:r>
              <a:rPr sz="4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et’s</a:t>
            </a:r>
            <a:r>
              <a:rPr sz="4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Wat</a:t>
            </a:r>
            <a:r>
              <a:rPr sz="40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4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h!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1096" y="6435526"/>
            <a:ext cx="51898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25" dirty="0">
                <a:solidFill>
                  <a:srgbClr val="1F4E79"/>
                </a:solidFill>
                <a:latin typeface="Calibri"/>
                <a:cs typeface="Calibri"/>
              </a:rPr>
              <a:t>h</a:t>
            </a:r>
            <a:r>
              <a:rPr sz="2000" i="1" spc="-15" dirty="0">
                <a:solidFill>
                  <a:srgbClr val="1F4E79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</a:rPr>
              <a:t>t</a:t>
            </a:r>
            <a:r>
              <a:rPr sz="2000" i="1" spc="-15" dirty="0">
                <a:solidFill>
                  <a:srgbClr val="1F4E79"/>
                </a:solidFill>
                <a:latin typeface="Calibri"/>
                <a:cs typeface="Calibri"/>
              </a:rPr>
              <a:t>p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s://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2000" i="1" spc="-10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i="1" spc="-7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youtu</a:t>
            </a:r>
            <a:r>
              <a:rPr sz="2000" i="1" spc="-1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b</a:t>
            </a:r>
            <a:r>
              <a:rPr sz="2000" i="1" spc="-1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i="1" spc="-2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000" i="1" spc="-2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000" i="1" spc="-2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i="1" spc="-1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?</a:t>
            </a:r>
            <a:r>
              <a:rPr sz="2000" i="1" spc="-1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=</a:t>
            </a:r>
            <a:r>
              <a:rPr sz="2000" i="1" spc="-1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000" i="1" spc="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i="1" spc="-10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0</a:t>
            </a:r>
            <a:r>
              <a:rPr sz="2000" i="1" spc="-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Ui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qA</a:t>
            </a:r>
            <a:r>
              <a:rPr sz="2000" i="1" spc="-15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i="1" dirty="0">
                <a:solidFill>
                  <a:srgbClr val="1F4E79"/>
                </a:solidFill>
                <a:latin typeface="Calibri"/>
                <a:cs typeface="Calibri"/>
                <a:hlinkClick r:id="rId4"/>
              </a:rPr>
              <a:t>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5155" y="790283"/>
            <a:ext cx="483933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74165" algn="l"/>
              </a:tabLst>
            </a:pPr>
            <a:r>
              <a:rPr sz="5400" b="1" dirty="0">
                <a:latin typeface="Arial Black"/>
                <a:cs typeface="Arial Black"/>
              </a:rPr>
              <a:t>Our	Itine</a:t>
            </a:r>
            <a:r>
              <a:rPr sz="5400" b="1" spc="95" dirty="0">
                <a:latin typeface="Arial Black"/>
                <a:cs typeface="Arial Black"/>
              </a:rPr>
              <a:t>r</a:t>
            </a:r>
            <a:r>
              <a:rPr sz="5400" b="1" dirty="0">
                <a:latin typeface="Arial Black"/>
                <a:cs typeface="Arial Black"/>
              </a:rPr>
              <a:t>a</a:t>
            </a:r>
            <a:r>
              <a:rPr sz="5400" b="1" spc="310" dirty="0">
                <a:latin typeface="Arial Black"/>
                <a:cs typeface="Arial Black"/>
              </a:rPr>
              <a:t>r</a:t>
            </a:r>
            <a:r>
              <a:rPr sz="5400" b="1" dirty="0">
                <a:latin typeface="Arial Black"/>
                <a:cs typeface="Arial Black"/>
              </a:rPr>
              <a:t>y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9775" y="1710563"/>
            <a:ext cx="71107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’l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 s</a:t>
            </a:r>
            <a:r>
              <a:rPr sz="3200" spc="-10" dirty="0">
                <a:latin typeface="Arial"/>
                <a:cs typeface="Arial"/>
              </a:rPr>
              <a:t>ee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do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10" dirty="0">
                <a:latin typeface="Arial"/>
                <a:cs typeface="Arial"/>
              </a:rPr>
              <a:t> 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e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pe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0639" y="2260092"/>
            <a:ext cx="10158983" cy="4131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136" y="4325111"/>
            <a:ext cx="2235835" cy="2235835"/>
          </a:xfrm>
          <a:custGeom>
            <a:avLst/>
            <a:gdLst/>
            <a:ahLst/>
            <a:cxnLst/>
            <a:rect l="l" t="t" r="r" b="b"/>
            <a:pathLst>
              <a:path w="2235835" h="2235834">
                <a:moveTo>
                  <a:pt x="1117854" y="0"/>
                </a:moveTo>
                <a:lnTo>
                  <a:pt x="1026172" y="3705"/>
                </a:lnTo>
                <a:lnTo>
                  <a:pt x="936532" y="14630"/>
                </a:lnTo>
                <a:lnTo>
                  <a:pt x="849221" y="32487"/>
                </a:lnTo>
                <a:lnTo>
                  <a:pt x="764526" y="56989"/>
                </a:lnTo>
                <a:lnTo>
                  <a:pt x="682735" y="87846"/>
                </a:lnTo>
                <a:lnTo>
                  <a:pt x="604136" y="124773"/>
                </a:lnTo>
                <a:lnTo>
                  <a:pt x="529016" y="167480"/>
                </a:lnTo>
                <a:lnTo>
                  <a:pt x="457664" y="215681"/>
                </a:lnTo>
                <a:lnTo>
                  <a:pt x="390367" y="269087"/>
                </a:lnTo>
                <a:lnTo>
                  <a:pt x="327412" y="327412"/>
                </a:lnTo>
                <a:lnTo>
                  <a:pt x="269087" y="390367"/>
                </a:lnTo>
                <a:lnTo>
                  <a:pt x="215681" y="457664"/>
                </a:lnTo>
                <a:lnTo>
                  <a:pt x="167480" y="529016"/>
                </a:lnTo>
                <a:lnTo>
                  <a:pt x="124773" y="604136"/>
                </a:lnTo>
                <a:lnTo>
                  <a:pt x="87846" y="682735"/>
                </a:lnTo>
                <a:lnTo>
                  <a:pt x="56989" y="764526"/>
                </a:lnTo>
                <a:lnTo>
                  <a:pt x="32487" y="849221"/>
                </a:lnTo>
                <a:lnTo>
                  <a:pt x="14630" y="936532"/>
                </a:lnTo>
                <a:lnTo>
                  <a:pt x="3705" y="1026172"/>
                </a:lnTo>
                <a:lnTo>
                  <a:pt x="0" y="1117854"/>
                </a:lnTo>
                <a:lnTo>
                  <a:pt x="3705" y="1209535"/>
                </a:lnTo>
                <a:lnTo>
                  <a:pt x="14630" y="1299175"/>
                </a:lnTo>
                <a:lnTo>
                  <a:pt x="32487" y="1386486"/>
                </a:lnTo>
                <a:lnTo>
                  <a:pt x="56989" y="1471181"/>
                </a:lnTo>
                <a:lnTo>
                  <a:pt x="87846" y="1552972"/>
                </a:lnTo>
                <a:lnTo>
                  <a:pt x="124773" y="1631571"/>
                </a:lnTo>
                <a:lnTo>
                  <a:pt x="167480" y="1706691"/>
                </a:lnTo>
                <a:lnTo>
                  <a:pt x="215681" y="1778043"/>
                </a:lnTo>
                <a:lnTo>
                  <a:pt x="269087" y="1845340"/>
                </a:lnTo>
                <a:lnTo>
                  <a:pt x="327412" y="1908295"/>
                </a:lnTo>
                <a:lnTo>
                  <a:pt x="390367" y="1966620"/>
                </a:lnTo>
                <a:lnTo>
                  <a:pt x="457664" y="2020026"/>
                </a:lnTo>
                <a:lnTo>
                  <a:pt x="529016" y="2068227"/>
                </a:lnTo>
                <a:lnTo>
                  <a:pt x="604136" y="2110934"/>
                </a:lnTo>
                <a:lnTo>
                  <a:pt x="682735" y="2147861"/>
                </a:lnTo>
                <a:lnTo>
                  <a:pt x="764526" y="2178718"/>
                </a:lnTo>
                <a:lnTo>
                  <a:pt x="849221" y="2203220"/>
                </a:lnTo>
                <a:lnTo>
                  <a:pt x="936532" y="2221077"/>
                </a:lnTo>
                <a:lnTo>
                  <a:pt x="1026172" y="2232002"/>
                </a:lnTo>
                <a:lnTo>
                  <a:pt x="1117854" y="2235708"/>
                </a:lnTo>
                <a:lnTo>
                  <a:pt x="1209535" y="2232002"/>
                </a:lnTo>
                <a:lnTo>
                  <a:pt x="1299175" y="2221077"/>
                </a:lnTo>
                <a:lnTo>
                  <a:pt x="1386486" y="2203220"/>
                </a:lnTo>
                <a:lnTo>
                  <a:pt x="1471181" y="2178718"/>
                </a:lnTo>
                <a:lnTo>
                  <a:pt x="1552972" y="2147861"/>
                </a:lnTo>
                <a:lnTo>
                  <a:pt x="1631571" y="2110934"/>
                </a:lnTo>
                <a:lnTo>
                  <a:pt x="1706691" y="2068227"/>
                </a:lnTo>
                <a:lnTo>
                  <a:pt x="1778043" y="2020026"/>
                </a:lnTo>
                <a:lnTo>
                  <a:pt x="1845340" y="1966620"/>
                </a:lnTo>
                <a:lnTo>
                  <a:pt x="1908295" y="1908295"/>
                </a:lnTo>
                <a:lnTo>
                  <a:pt x="1966620" y="1845340"/>
                </a:lnTo>
                <a:lnTo>
                  <a:pt x="2020026" y="1778043"/>
                </a:lnTo>
                <a:lnTo>
                  <a:pt x="2068227" y="1706691"/>
                </a:lnTo>
                <a:lnTo>
                  <a:pt x="2110934" y="1631571"/>
                </a:lnTo>
                <a:lnTo>
                  <a:pt x="2147861" y="1552972"/>
                </a:lnTo>
                <a:lnTo>
                  <a:pt x="2178718" y="1471181"/>
                </a:lnTo>
                <a:lnTo>
                  <a:pt x="2203220" y="1386486"/>
                </a:lnTo>
                <a:lnTo>
                  <a:pt x="2221077" y="1299175"/>
                </a:lnTo>
                <a:lnTo>
                  <a:pt x="2232002" y="1209535"/>
                </a:lnTo>
                <a:lnTo>
                  <a:pt x="2235708" y="1117854"/>
                </a:lnTo>
                <a:lnTo>
                  <a:pt x="2232002" y="1026172"/>
                </a:lnTo>
                <a:lnTo>
                  <a:pt x="2221077" y="936532"/>
                </a:lnTo>
                <a:lnTo>
                  <a:pt x="2203220" y="849221"/>
                </a:lnTo>
                <a:lnTo>
                  <a:pt x="2178718" y="764526"/>
                </a:lnTo>
                <a:lnTo>
                  <a:pt x="2147861" y="682735"/>
                </a:lnTo>
                <a:lnTo>
                  <a:pt x="2110934" y="604136"/>
                </a:lnTo>
                <a:lnTo>
                  <a:pt x="2068227" y="529016"/>
                </a:lnTo>
                <a:lnTo>
                  <a:pt x="2020026" y="457664"/>
                </a:lnTo>
                <a:lnTo>
                  <a:pt x="1966620" y="390367"/>
                </a:lnTo>
                <a:lnTo>
                  <a:pt x="1908295" y="327412"/>
                </a:lnTo>
                <a:lnTo>
                  <a:pt x="1845340" y="269087"/>
                </a:lnTo>
                <a:lnTo>
                  <a:pt x="1778043" y="215681"/>
                </a:lnTo>
                <a:lnTo>
                  <a:pt x="1706691" y="167480"/>
                </a:lnTo>
                <a:lnTo>
                  <a:pt x="1631571" y="124773"/>
                </a:lnTo>
                <a:lnTo>
                  <a:pt x="1552972" y="87846"/>
                </a:lnTo>
                <a:lnTo>
                  <a:pt x="1471181" y="56989"/>
                </a:lnTo>
                <a:lnTo>
                  <a:pt x="1386486" y="32487"/>
                </a:lnTo>
                <a:lnTo>
                  <a:pt x="1299175" y="14630"/>
                </a:lnTo>
                <a:lnTo>
                  <a:pt x="1209535" y="3705"/>
                </a:lnTo>
                <a:lnTo>
                  <a:pt x="1117854" y="0"/>
                </a:lnTo>
                <a:close/>
              </a:path>
            </a:pathLst>
          </a:custGeom>
          <a:solidFill>
            <a:srgbClr val="EB0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136" y="4325111"/>
            <a:ext cx="2235835" cy="2235835"/>
          </a:xfrm>
          <a:custGeom>
            <a:avLst/>
            <a:gdLst/>
            <a:ahLst/>
            <a:cxnLst/>
            <a:rect l="l" t="t" r="r" b="b"/>
            <a:pathLst>
              <a:path w="2235835" h="2235834">
                <a:moveTo>
                  <a:pt x="0" y="1117854"/>
                </a:moveTo>
                <a:lnTo>
                  <a:pt x="3705" y="1026172"/>
                </a:lnTo>
                <a:lnTo>
                  <a:pt x="14630" y="936532"/>
                </a:lnTo>
                <a:lnTo>
                  <a:pt x="32487" y="849221"/>
                </a:lnTo>
                <a:lnTo>
                  <a:pt x="56989" y="764526"/>
                </a:lnTo>
                <a:lnTo>
                  <a:pt x="87846" y="682735"/>
                </a:lnTo>
                <a:lnTo>
                  <a:pt x="124773" y="604136"/>
                </a:lnTo>
                <a:lnTo>
                  <a:pt x="167480" y="529016"/>
                </a:lnTo>
                <a:lnTo>
                  <a:pt x="215681" y="457664"/>
                </a:lnTo>
                <a:lnTo>
                  <a:pt x="269087" y="390367"/>
                </a:lnTo>
                <a:lnTo>
                  <a:pt x="327412" y="327412"/>
                </a:lnTo>
                <a:lnTo>
                  <a:pt x="390367" y="269087"/>
                </a:lnTo>
                <a:lnTo>
                  <a:pt x="457664" y="215681"/>
                </a:lnTo>
                <a:lnTo>
                  <a:pt x="529016" y="167480"/>
                </a:lnTo>
                <a:lnTo>
                  <a:pt x="604136" y="124773"/>
                </a:lnTo>
                <a:lnTo>
                  <a:pt x="682735" y="87846"/>
                </a:lnTo>
                <a:lnTo>
                  <a:pt x="764526" y="56989"/>
                </a:lnTo>
                <a:lnTo>
                  <a:pt x="849221" y="32487"/>
                </a:lnTo>
                <a:lnTo>
                  <a:pt x="936532" y="14630"/>
                </a:lnTo>
                <a:lnTo>
                  <a:pt x="1026172" y="3705"/>
                </a:lnTo>
                <a:lnTo>
                  <a:pt x="1117854" y="0"/>
                </a:lnTo>
                <a:lnTo>
                  <a:pt x="1209535" y="3705"/>
                </a:lnTo>
                <a:lnTo>
                  <a:pt x="1299175" y="14630"/>
                </a:lnTo>
                <a:lnTo>
                  <a:pt x="1386486" y="32487"/>
                </a:lnTo>
                <a:lnTo>
                  <a:pt x="1471181" y="56989"/>
                </a:lnTo>
                <a:lnTo>
                  <a:pt x="1552972" y="87846"/>
                </a:lnTo>
                <a:lnTo>
                  <a:pt x="1631571" y="124773"/>
                </a:lnTo>
                <a:lnTo>
                  <a:pt x="1706691" y="167480"/>
                </a:lnTo>
                <a:lnTo>
                  <a:pt x="1778043" y="215681"/>
                </a:lnTo>
                <a:lnTo>
                  <a:pt x="1845340" y="269087"/>
                </a:lnTo>
                <a:lnTo>
                  <a:pt x="1908295" y="327412"/>
                </a:lnTo>
                <a:lnTo>
                  <a:pt x="1966620" y="390367"/>
                </a:lnTo>
                <a:lnTo>
                  <a:pt x="2020026" y="457664"/>
                </a:lnTo>
                <a:lnTo>
                  <a:pt x="2068227" y="529016"/>
                </a:lnTo>
                <a:lnTo>
                  <a:pt x="2110934" y="604136"/>
                </a:lnTo>
                <a:lnTo>
                  <a:pt x="2147861" y="682735"/>
                </a:lnTo>
                <a:lnTo>
                  <a:pt x="2178718" y="764526"/>
                </a:lnTo>
                <a:lnTo>
                  <a:pt x="2203220" y="849221"/>
                </a:lnTo>
                <a:lnTo>
                  <a:pt x="2221077" y="936532"/>
                </a:lnTo>
                <a:lnTo>
                  <a:pt x="2232002" y="1026172"/>
                </a:lnTo>
                <a:lnTo>
                  <a:pt x="2235708" y="1117854"/>
                </a:lnTo>
                <a:lnTo>
                  <a:pt x="2232002" y="1209535"/>
                </a:lnTo>
                <a:lnTo>
                  <a:pt x="2221077" y="1299175"/>
                </a:lnTo>
                <a:lnTo>
                  <a:pt x="2203220" y="1386486"/>
                </a:lnTo>
                <a:lnTo>
                  <a:pt x="2178718" y="1471181"/>
                </a:lnTo>
                <a:lnTo>
                  <a:pt x="2147861" y="1552972"/>
                </a:lnTo>
                <a:lnTo>
                  <a:pt x="2110934" y="1631571"/>
                </a:lnTo>
                <a:lnTo>
                  <a:pt x="2068227" y="1706691"/>
                </a:lnTo>
                <a:lnTo>
                  <a:pt x="2020026" y="1778043"/>
                </a:lnTo>
                <a:lnTo>
                  <a:pt x="1966620" y="1845340"/>
                </a:lnTo>
                <a:lnTo>
                  <a:pt x="1908295" y="1908295"/>
                </a:lnTo>
                <a:lnTo>
                  <a:pt x="1845340" y="1966620"/>
                </a:lnTo>
                <a:lnTo>
                  <a:pt x="1778043" y="2020026"/>
                </a:lnTo>
                <a:lnTo>
                  <a:pt x="1706691" y="2068227"/>
                </a:lnTo>
                <a:lnTo>
                  <a:pt x="1631571" y="2110934"/>
                </a:lnTo>
                <a:lnTo>
                  <a:pt x="1552972" y="2147861"/>
                </a:lnTo>
                <a:lnTo>
                  <a:pt x="1471181" y="2178718"/>
                </a:lnTo>
                <a:lnTo>
                  <a:pt x="1386486" y="2203220"/>
                </a:lnTo>
                <a:lnTo>
                  <a:pt x="1299175" y="2221077"/>
                </a:lnTo>
                <a:lnTo>
                  <a:pt x="1209535" y="2232002"/>
                </a:lnTo>
                <a:lnTo>
                  <a:pt x="1117854" y="2235708"/>
                </a:lnTo>
                <a:lnTo>
                  <a:pt x="1026172" y="2232002"/>
                </a:lnTo>
                <a:lnTo>
                  <a:pt x="936532" y="2221077"/>
                </a:lnTo>
                <a:lnTo>
                  <a:pt x="849221" y="2203220"/>
                </a:lnTo>
                <a:lnTo>
                  <a:pt x="764526" y="2178718"/>
                </a:lnTo>
                <a:lnTo>
                  <a:pt x="682735" y="2147861"/>
                </a:lnTo>
                <a:lnTo>
                  <a:pt x="604136" y="2110934"/>
                </a:lnTo>
                <a:lnTo>
                  <a:pt x="529016" y="2068227"/>
                </a:lnTo>
                <a:lnTo>
                  <a:pt x="457664" y="2020026"/>
                </a:lnTo>
                <a:lnTo>
                  <a:pt x="390367" y="1966620"/>
                </a:lnTo>
                <a:lnTo>
                  <a:pt x="327412" y="1908295"/>
                </a:lnTo>
                <a:lnTo>
                  <a:pt x="269087" y="1845340"/>
                </a:lnTo>
                <a:lnTo>
                  <a:pt x="215681" y="1778043"/>
                </a:lnTo>
                <a:lnTo>
                  <a:pt x="167480" y="1706691"/>
                </a:lnTo>
                <a:lnTo>
                  <a:pt x="124773" y="1631571"/>
                </a:lnTo>
                <a:lnTo>
                  <a:pt x="87846" y="1552972"/>
                </a:lnTo>
                <a:lnTo>
                  <a:pt x="56989" y="1471181"/>
                </a:lnTo>
                <a:lnTo>
                  <a:pt x="32487" y="1386486"/>
                </a:lnTo>
                <a:lnTo>
                  <a:pt x="14630" y="1299175"/>
                </a:lnTo>
                <a:lnTo>
                  <a:pt x="3705" y="1209535"/>
                </a:lnTo>
                <a:lnTo>
                  <a:pt x="0" y="1117854"/>
                </a:lnTo>
                <a:close/>
              </a:path>
            </a:pathLst>
          </a:custGeom>
          <a:ln w="12192">
            <a:solidFill>
              <a:srgbClr val="EB0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8997" y="5008094"/>
            <a:ext cx="153225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sz="2000" b="1" i="1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Georgia"/>
                <a:cs typeface="Georgia"/>
              </a:rPr>
              <a:t>t </a:t>
            </a: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2000" b="1" i="1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2000" b="1" i="1" dirty="0">
                <a:solidFill>
                  <a:srgbClr val="FFFFFF"/>
                </a:solidFill>
                <a:latin typeface="Georgia"/>
                <a:cs typeface="Georgia"/>
              </a:rPr>
              <a:t>u e</a:t>
            </a: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2000" b="1" i="1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000" b="1" i="1" dirty="0">
                <a:solidFill>
                  <a:srgbClr val="FFFFFF"/>
                </a:solidFill>
                <a:latin typeface="Georgia"/>
                <a:cs typeface="Georgia"/>
              </a:rPr>
              <a:t>ted </a:t>
            </a:r>
            <a:r>
              <a:rPr sz="2000" b="1" i="1" spc="-5" dirty="0">
                <a:solidFill>
                  <a:srgbClr val="FFFFFF"/>
                </a:solidFill>
                <a:latin typeface="Georgia"/>
                <a:cs typeface="Georgia"/>
              </a:rPr>
              <a:t>abou</a:t>
            </a:r>
            <a:r>
              <a:rPr sz="2000" b="1" i="1" dirty="0">
                <a:solidFill>
                  <a:srgbClr val="FFFFFF"/>
                </a:solidFill>
                <a:latin typeface="Georgia"/>
                <a:cs typeface="Georgia"/>
              </a:rPr>
              <a:t>t?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595" y="2535938"/>
            <a:ext cx="2609215" cy="586740"/>
          </a:xfrm>
          <a:custGeom>
            <a:avLst/>
            <a:gdLst/>
            <a:ahLst/>
            <a:cxnLst/>
            <a:rect l="l" t="t" r="r" b="b"/>
            <a:pathLst>
              <a:path w="2609215" h="586739">
                <a:moveTo>
                  <a:pt x="2511298" y="0"/>
                </a:moveTo>
                <a:lnTo>
                  <a:pt x="84777" y="857"/>
                </a:lnTo>
                <a:lnTo>
                  <a:pt x="45359" y="15226"/>
                </a:lnTo>
                <a:lnTo>
                  <a:pt x="16058" y="44074"/>
                </a:lnTo>
                <a:lnTo>
                  <a:pt x="1081" y="83194"/>
                </a:lnTo>
                <a:lnTo>
                  <a:pt x="0" y="97789"/>
                </a:lnTo>
                <a:lnTo>
                  <a:pt x="857" y="501959"/>
                </a:lnTo>
                <a:lnTo>
                  <a:pt x="15226" y="541374"/>
                </a:lnTo>
                <a:lnTo>
                  <a:pt x="44074" y="570678"/>
                </a:lnTo>
                <a:lnTo>
                  <a:pt x="83194" y="585658"/>
                </a:lnTo>
                <a:lnTo>
                  <a:pt x="97790" y="586739"/>
                </a:lnTo>
                <a:lnTo>
                  <a:pt x="2524310" y="585881"/>
                </a:lnTo>
                <a:lnTo>
                  <a:pt x="2563728" y="571510"/>
                </a:lnTo>
                <a:lnTo>
                  <a:pt x="2593029" y="542660"/>
                </a:lnTo>
                <a:lnTo>
                  <a:pt x="2608006" y="503542"/>
                </a:lnTo>
                <a:lnTo>
                  <a:pt x="2609088" y="488949"/>
                </a:lnTo>
                <a:lnTo>
                  <a:pt x="2608230" y="84777"/>
                </a:lnTo>
                <a:lnTo>
                  <a:pt x="2593861" y="45359"/>
                </a:lnTo>
                <a:lnTo>
                  <a:pt x="2565013" y="16058"/>
                </a:lnTo>
                <a:lnTo>
                  <a:pt x="2525893" y="1081"/>
                </a:lnTo>
                <a:lnTo>
                  <a:pt x="2511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0892" rIns="0" bIns="0" rtlCol="0">
            <a:spAutoFit/>
          </a:bodyPr>
          <a:lstStyle/>
          <a:p>
            <a:pPr marL="116205">
              <a:lnSpc>
                <a:spcPct val="100000"/>
              </a:lnSpc>
            </a:pPr>
            <a:r>
              <a:rPr sz="2400" dirty="0"/>
              <a:t>Guanacaste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6719" y="2702052"/>
            <a:ext cx="275843" cy="275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95" y="6062474"/>
            <a:ext cx="2263140" cy="586740"/>
          </a:xfrm>
          <a:custGeom>
            <a:avLst/>
            <a:gdLst/>
            <a:ahLst/>
            <a:cxnLst/>
            <a:rect l="l" t="t" r="r" b="b"/>
            <a:pathLst>
              <a:path w="2263140" h="586740">
                <a:moveTo>
                  <a:pt x="2165350" y="0"/>
                </a:moveTo>
                <a:lnTo>
                  <a:pt x="84777" y="857"/>
                </a:lnTo>
                <a:lnTo>
                  <a:pt x="45359" y="15226"/>
                </a:lnTo>
                <a:lnTo>
                  <a:pt x="16058" y="44074"/>
                </a:lnTo>
                <a:lnTo>
                  <a:pt x="1081" y="83194"/>
                </a:lnTo>
                <a:lnTo>
                  <a:pt x="0" y="97789"/>
                </a:lnTo>
                <a:lnTo>
                  <a:pt x="857" y="501959"/>
                </a:lnTo>
                <a:lnTo>
                  <a:pt x="15226" y="541374"/>
                </a:lnTo>
                <a:lnTo>
                  <a:pt x="44074" y="570678"/>
                </a:lnTo>
                <a:lnTo>
                  <a:pt x="83194" y="585658"/>
                </a:lnTo>
                <a:lnTo>
                  <a:pt x="97790" y="586739"/>
                </a:lnTo>
                <a:lnTo>
                  <a:pt x="2178362" y="585881"/>
                </a:lnTo>
                <a:lnTo>
                  <a:pt x="2217780" y="571510"/>
                </a:lnTo>
                <a:lnTo>
                  <a:pt x="2247081" y="542660"/>
                </a:lnTo>
                <a:lnTo>
                  <a:pt x="2262058" y="503542"/>
                </a:lnTo>
                <a:lnTo>
                  <a:pt x="2263140" y="488949"/>
                </a:lnTo>
                <a:lnTo>
                  <a:pt x="2262282" y="84777"/>
                </a:lnTo>
                <a:lnTo>
                  <a:pt x="2247913" y="45359"/>
                </a:lnTo>
                <a:lnTo>
                  <a:pt x="2219065" y="16058"/>
                </a:lnTo>
                <a:lnTo>
                  <a:pt x="2179945" y="1081"/>
                </a:lnTo>
                <a:lnTo>
                  <a:pt x="2165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36" y="6206759"/>
            <a:ext cx="14687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7001F"/>
                </a:solidFill>
                <a:latin typeface="Century Gothic"/>
                <a:cs typeface="Century Gothic"/>
              </a:rPr>
              <a:t>Los</a:t>
            </a:r>
            <a:r>
              <a:rPr sz="2400" b="1" spc="-15" dirty="0">
                <a:solidFill>
                  <a:srgbClr val="37001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37001F"/>
                </a:solidFill>
                <a:latin typeface="Century Gothic"/>
                <a:cs typeface="Century Gothic"/>
              </a:rPr>
              <a:t>Chiles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719" y="6228587"/>
            <a:ext cx="275843" cy="275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0340" y="6073142"/>
            <a:ext cx="2066925" cy="586740"/>
          </a:xfrm>
          <a:custGeom>
            <a:avLst/>
            <a:gdLst/>
            <a:ahLst/>
            <a:cxnLst/>
            <a:rect l="l" t="t" r="r" b="b"/>
            <a:pathLst>
              <a:path w="2066925" h="586740">
                <a:moveTo>
                  <a:pt x="1968754" y="0"/>
                </a:moveTo>
                <a:lnTo>
                  <a:pt x="84780" y="857"/>
                </a:lnTo>
                <a:lnTo>
                  <a:pt x="45365" y="15226"/>
                </a:lnTo>
                <a:lnTo>
                  <a:pt x="16061" y="44074"/>
                </a:lnTo>
                <a:lnTo>
                  <a:pt x="1081" y="83194"/>
                </a:lnTo>
                <a:lnTo>
                  <a:pt x="0" y="97790"/>
                </a:lnTo>
                <a:lnTo>
                  <a:pt x="858" y="501959"/>
                </a:lnTo>
                <a:lnTo>
                  <a:pt x="15229" y="541374"/>
                </a:lnTo>
                <a:lnTo>
                  <a:pt x="44079" y="570678"/>
                </a:lnTo>
                <a:lnTo>
                  <a:pt x="83197" y="585658"/>
                </a:lnTo>
                <a:lnTo>
                  <a:pt x="97790" y="586740"/>
                </a:lnTo>
                <a:lnTo>
                  <a:pt x="1981766" y="585881"/>
                </a:lnTo>
                <a:lnTo>
                  <a:pt x="2021184" y="571510"/>
                </a:lnTo>
                <a:lnTo>
                  <a:pt x="2050485" y="542660"/>
                </a:lnTo>
                <a:lnTo>
                  <a:pt x="2065462" y="503542"/>
                </a:lnTo>
                <a:lnTo>
                  <a:pt x="2066544" y="488950"/>
                </a:lnTo>
                <a:lnTo>
                  <a:pt x="2065686" y="84777"/>
                </a:lnTo>
                <a:lnTo>
                  <a:pt x="2051317" y="45359"/>
                </a:lnTo>
                <a:lnTo>
                  <a:pt x="2022469" y="16058"/>
                </a:lnTo>
                <a:lnTo>
                  <a:pt x="1983349" y="1081"/>
                </a:lnTo>
                <a:lnTo>
                  <a:pt x="1968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74669" y="6217519"/>
            <a:ext cx="13239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7001F"/>
                </a:solidFill>
                <a:latin typeface="Century Gothic"/>
                <a:cs typeface="Century Gothic"/>
              </a:rPr>
              <a:t>San Jose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60464" y="6239255"/>
            <a:ext cx="275843" cy="275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0903" y="2598421"/>
            <a:ext cx="1801495" cy="586740"/>
          </a:xfrm>
          <a:custGeom>
            <a:avLst/>
            <a:gdLst/>
            <a:ahLst/>
            <a:cxnLst/>
            <a:rect l="l" t="t" r="r" b="b"/>
            <a:pathLst>
              <a:path w="1801495" h="586739">
                <a:moveTo>
                  <a:pt x="1703577" y="0"/>
                </a:moveTo>
                <a:lnTo>
                  <a:pt x="84777" y="857"/>
                </a:lnTo>
                <a:lnTo>
                  <a:pt x="45359" y="15226"/>
                </a:lnTo>
                <a:lnTo>
                  <a:pt x="16058" y="44074"/>
                </a:lnTo>
                <a:lnTo>
                  <a:pt x="1081" y="83194"/>
                </a:lnTo>
                <a:lnTo>
                  <a:pt x="0" y="97789"/>
                </a:lnTo>
                <a:lnTo>
                  <a:pt x="857" y="501959"/>
                </a:lnTo>
                <a:lnTo>
                  <a:pt x="15226" y="541374"/>
                </a:lnTo>
                <a:lnTo>
                  <a:pt x="44074" y="570678"/>
                </a:lnTo>
                <a:lnTo>
                  <a:pt x="83194" y="585658"/>
                </a:lnTo>
                <a:lnTo>
                  <a:pt x="97790" y="586739"/>
                </a:lnTo>
                <a:lnTo>
                  <a:pt x="1716590" y="585881"/>
                </a:lnTo>
                <a:lnTo>
                  <a:pt x="1756008" y="571510"/>
                </a:lnTo>
                <a:lnTo>
                  <a:pt x="1785309" y="542660"/>
                </a:lnTo>
                <a:lnTo>
                  <a:pt x="1800286" y="503542"/>
                </a:lnTo>
                <a:lnTo>
                  <a:pt x="1801368" y="488949"/>
                </a:lnTo>
                <a:lnTo>
                  <a:pt x="1800510" y="84777"/>
                </a:lnTo>
                <a:lnTo>
                  <a:pt x="1786141" y="45359"/>
                </a:lnTo>
                <a:lnTo>
                  <a:pt x="1757293" y="16058"/>
                </a:lnTo>
                <a:lnTo>
                  <a:pt x="1718173" y="1081"/>
                </a:lnTo>
                <a:lnTo>
                  <a:pt x="1703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15525" y="2743007"/>
            <a:ext cx="10007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7001F"/>
                </a:solidFill>
                <a:latin typeface="Century Gothic"/>
                <a:cs typeface="Century Gothic"/>
              </a:rPr>
              <a:t>Arenal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01028" y="2764535"/>
            <a:ext cx="277367" cy="275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175" y="2238502"/>
            <a:ext cx="3119755" cy="304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Canop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Coo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Sno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-5" dirty="0">
                <a:latin typeface="Arial"/>
                <a:cs typeface="Arial"/>
              </a:rPr>
              <a:t>eling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ings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rf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55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9668" rIns="0" bIns="0" rtlCol="0">
            <a:spAutoFit/>
          </a:bodyPr>
          <a:lstStyle/>
          <a:p>
            <a:pPr marL="600075">
              <a:lnSpc>
                <a:spcPts val="3310"/>
              </a:lnSpc>
            </a:pPr>
            <a:r>
              <a:rPr spc="-30" dirty="0"/>
              <a:t>H</a:t>
            </a:r>
            <a:r>
              <a:rPr spc="-15" dirty="0"/>
              <a:t>I</a:t>
            </a:r>
            <a:r>
              <a:rPr spc="-25" dirty="0"/>
              <a:t>G</a:t>
            </a:r>
            <a:r>
              <a:rPr spc="-30" dirty="0"/>
              <a:t>H</a:t>
            </a:r>
            <a:r>
              <a:rPr spc="-10" dirty="0"/>
              <a:t>L</a:t>
            </a:r>
            <a:r>
              <a:rPr spc="-15" dirty="0"/>
              <a:t>I</a:t>
            </a:r>
            <a:r>
              <a:rPr spc="-25" dirty="0"/>
              <a:t>G</a:t>
            </a:r>
            <a:r>
              <a:rPr spc="-30" dirty="0"/>
              <a:t>H</a:t>
            </a:r>
            <a:r>
              <a:rPr spc="-15" dirty="0"/>
              <a:t>TS</a:t>
            </a:r>
          </a:p>
        </p:txBody>
      </p:sp>
      <p:sp>
        <p:nvSpPr>
          <p:cNvPr id="4" name="object 4"/>
          <p:cNvSpPr/>
          <p:nvPr/>
        </p:nvSpPr>
        <p:spPr>
          <a:xfrm>
            <a:off x="4701540" y="0"/>
            <a:ext cx="749044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Round</a:t>
            </a:r>
            <a:r>
              <a:rPr dirty="0"/>
              <a:t>-tr</a:t>
            </a:r>
            <a:r>
              <a:rPr spc="-5" dirty="0"/>
              <a:t>i</a:t>
            </a:r>
            <a:r>
              <a:rPr dirty="0"/>
              <a:t>p</a:t>
            </a:r>
            <a:r>
              <a:rPr spc="25" dirty="0"/>
              <a:t> </a:t>
            </a:r>
            <a:r>
              <a:rPr spc="-5" dirty="0"/>
              <a:t>ai</a:t>
            </a:r>
            <a:r>
              <a:rPr dirty="0"/>
              <a:t>rf</a:t>
            </a:r>
            <a:r>
              <a:rPr spc="-5" dirty="0"/>
              <a:t>a</a:t>
            </a:r>
            <a:r>
              <a:rPr dirty="0"/>
              <a:t>re</a:t>
            </a:r>
          </a:p>
          <a:p>
            <a:pPr marL="12700" marR="805815">
              <a:lnSpc>
                <a:spcPct val="124600"/>
              </a:lnSpc>
            </a:pPr>
            <a:r>
              <a:rPr spc="-5" dirty="0"/>
              <a:t>Sa</a:t>
            </a:r>
            <a:r>
              <a:rPr dirty="0"/>
              <a:t>f</a:t>
            </a:r>
            <a:r>
              <a:rPr spc="-5" dirty="0"/>
              <a:t>e</a:t>
            </a:r>
            <a:r>
              <a:rPr dirty="0"/>
              <a:t>,</a:t>
            </a:r>
            <a:r>
              <a:rPr spc="-5" dirty="0"/>
              <a:t> quali</a:t>
            </a:r>
            <a:r>
              <a:rPr dirty="0"/>
              <a:t>ty</a:t>
            </a:r>
            <a:r>
              <a:rPr spc="15" dirty="0"/>
              <a:t> </a:t>
            </a:r>
            <a:r>
              <a:rPr spc="-5" dirty="0"/>
              <a:t>ho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l</a:t>
            </a:r>
            <a:r>
              <a:rPr spc="10" dirty="0"/>
              <a:t> </a:t>
            </a:r>
            <a:r>
              <a:rPr spc="5" dirty="0"/>
              <a:t>r</a:t>
            </a:r>
            <a:r>
              <a:rPr spc="-5" dirty="0"/>
              <a:t>oo</a:t>
            </a:r>
            <a:r>
              <a:rPr dirty="0"/>
              <a:t>ms </a:t>
            </a:r>
            <a:r>
              <a:rPr spc="-5" dirty="0"/>
              <a:t>24</a:t>
            </a:r>
            <a:r>
              <a:rPr dirty="0"/>
              <a:t>/7 </a:t>
            </a:r>
            <a:r>
              <a:rPr spc="-5" dirty="0"/>
              <a:t>bilingua</a:t>
            </a:r>
            <a:r>
              <a:rPr dirty="0"/>
              <a:t>l</a:t>
            </a:r>
            <a:r>
              <a:rPr spc="10" dirty="0"/>
              <a:t> </a:t>
            </a:r>
            <a:r>
              <a:rPr spc="-270" dirty="0"/>
              <a:t>T</a:t>
            </a:r>
            <a:r>
              <a:rPr spc="-5" dirty="0"/>
              <a:t>ou</a:t>
            </a:r>
            <a:r>
              <a:rPr dirty="0"/>
              <a:t>r</a:t>
            </a:r>
            <a:r>
              <a:rPr spc="-5" dirty="0"/>
              <a:t> Di</a:t>
            </a:r>
            <a:r>
              <a:rPr spc="5" dirty="0"/>
              <a:t>r</a:t>
            </a:r>
            <a:r>
              <a:rPr spc="-5" dirty="0"/>
              <a:t>e</a:t>
            </a:r>
            <a:r>
              <a:rPr dirty="0"/>
              <a:t>ct</a:t>
            </a:r>
            <a:r>
              <a:rPr spc="-5" dirty="0"/>
              <a:t>or</a:t>
            </a:r>
          </a:p>
          <a:p>
            <a:pPr marL="12700" marR="835660">
              <a:lnSpc>
                <a:spcPct val="124600"/>
              </a:lnSpc>
              <a:spcBef>
                <a:spcPts val="10"/>
              </a:spcBef>
            </a:pPr>
            <a:r>
              <a:rPr dirty="0"/>
              <a:t>O</a:t>
            </a:r>
            <a:r>
              <a:rPr spc="-5" dirty="0"/>
              <a:t>n</a:t>
            </a:r>
            <a:r>
              <a:rPr dirty="0"/>
              <a:t>-t</a:t>
            </a:r>
            <a:r>
              <a:rPr spc="-5" dirty="0"/>
              <a:t>ou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tr</a:t>
            </a:r>
            <a:r>
              <a:rPr spc="-5" dirty="0"/>
              <a:t>an</a:t>
            </a:r>
            <a:r>
              <a:rPr dirty="0"/>
              <a:t>s</a:t>
            </a:r>
            <a:r>
              <a:rPr spc="-5" dirty="0"/>
              <a:t>po</a:t>
            </a:r>
            <a:r>
              <a:rPr dirty="0"/>
              <a:t>rt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ion Edu</a:t>
            </a:r>
            <a:r>
              <a:rPr dirty="0"/>
              <a:t>c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iona</a:t>
            </a:r>
            <a:r>
              <a:rPr dirty="0"/>
              <a:t>l</a:t>
            </a:r>
            <a:r>
              <a:rPr spc="35" dirty="0"/>
              <a:t> 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ine</a:t>
            </a:r>
            <a:r>
              <a:rPr dirty="0"/>
              <a:t>r</a:t>
            </a:r>
            <a:r>
              <a:rPr spc="-5" dirty="0"/>
              <a:t>a</a:t>
            </a:r>
            <a:r>
              <a:rPr dirty="0"/>
              <a:t>ry G</a:t>
            </a:r>
            <a:r>
              <a:rPr spc="-5" dirty="0"/>
              <a:t>uide</a:t>
            </a:r>
            <a:r>
              <a:rPr dirty="0"/>
              <a:t>d</a:t>
            </a:r>
            <a:r>
              <a:rPr spc="10" dirty="0"/>
              <a:t> </a:t>
            </a:r>
            <a:r>
              <a:rPr spc="5" dirty="0"/>
              <a:t>t</a:t>
            </a:r>
            <a:r>
              <a:rPr spc="-5" dirty="0"/>
              <a:t>ou</a:t>
            </a:r>
            <a:r>
              <a:rPr dirty="0"/>
              <a:t>rs</a:t>
            </a:r>
            <a:r>
              <a:rPr spc="-10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a</a:t>
            </a:r>
            <a:r>
              <a:rPr dirty="0"/>
              <a:t>ct</a:t>
            </a:r>
            <a:r>
              <a:rPr spc="-5" dirty="0"/>
              <a:t>i</a:t>
            </a:r>
            <a:r>
              <a:rPr dirty="0"/>
              <a:t>v</a:t>
            </a:r>
            <a:r>
              <a:rPr spc="-5" dirty="0"/>
              <a:t>i</a:t>
            </a:r>
            <a:r>
              <a:rPr dirty="0"/>
              <a:t>t</a:t>
            </a:r>
            <a:r>
              <a:rPr spc="-5" dirty="0"/>
              <a:t>ies</a:t>
            </a:r>
          </a:p>
          <a:p>
            <a:pPr marL="12700" marR="5080">
              <a:lnSpc>
                <a:spcPct val="124600"/>
              </a:lnSpc>
              <a:spcBef>
                <a:spcPts val="10"/>
              </a:spcBef>
            </a:pPr>
            <a:r>
              <a:rPr spc="-5" dirty="0"/>
              <a:t>B</a:t>
            </a:r>
            <a:r>
              <a:rPr dirty="0"/>
              <a:t>r</a:t>
            </a:r>
            <a:r>
              <a:rPr spc="-5" dirty="0"/>
              <a:t>ea</a:t>
            </a:r>
            <a:r>
              <a:rPr dirty="0"/>
              <a:t>kf</a:t>
            </a:r>
            <a:r>
              <a:rPr spc="-5" dirty="0"/>
              <a:t>a</a:t>
            </a:r>
            <a:r>
              <a:rPr dirty="0"/>
              <a:t>st,</a:t>
            </a:r>
            <a:r>
              <a:rPr spc="-15" dirty="0"/>
              <a:t> </a:t>
            </a:r>
            <a:r>
              <a:rPr spc="-5" dirty="0"/>
              <a:t>lun</a:t>
            </a:r>
            <a:r>
              <a:rPr dirty="0"/>
              <a:t>ch</a:t>
            </a:r>
            <a:r>
              <a:rPr spc="2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5" dirty="0"/>
              <a:t>dinne</a:t>
            </a:r>
            <a:r>
              <a:rPr dirty="0"/>
              <a:t>r</a:t>
            </a:r>
            <a:r>
              <a:rPr spc="30" dirty="0"/>
              <a:t> </a:t>
            </a:r>
            <a:r>
              <a:rPr spc="-5" dirty="0"/>
              <a:t>dail</a:t>
            </a:r>
            <a:r>
              <a:rPr dirty="0"/>
              <a:t>y </a:t>
            </a:r>
            <a:r>
              <a:rPr spc="-5" dirty="0"/>
              <a:t>24</a:t>
            </a:r>
            <a:r>
              <a:rPr dirty="0"/>
              <a:t>/7 </a:t>
            </a:r>
            <a:r>
              <a:rPr spc="-5" dirty="0"/>
              <a:t>on</a:t>
            </a:r>
            <a:r>
              <a:rPr dirty="0"/>
              <a:t>-t</a:t>
            </a:r>
            <a:r>
              <a:rPr spc="-5" dirty="0"/>
              <a:t>ou</a:t>
            </a:r>
            <a:r>
              <a:rPr dirty="0"/>
              <a:t>r</a:t>
            </a:r>
            <a:r>
              <a:rPr spc="-5" dirty="0"/>
              <a:t> a</a:t>
            </a:r>
            <a:r>
              <a:rPr dirty="0"/>
              <a:t>ss</a:t>
            </a:r>
            <a:r>
              <a:rPr spc="-5" dirty="0"/>
              <a:t>i</a:t>
            </a:r>
            <a:r>
              <a:rPr dirty="0"/>
              <a:t>st</a:t>
            </a:r>
            <a:r>
              <a:rPr spc="-5" dirty="0"/>
              <a:t>an</a:t>
            </a:r>
            <a:r>
              <a:rPr dirty="0"/>
              <a:t>ce</a:t>
            </a:r>
          </a:p>
          <a:p>
            <a:pPr marL="12700" marR="1343660">
              <a:lnSpc>
                <a:spcPts val="3600"/>
              </a:lnSpc>
              <a:spcBef>
                <a:spcPts val="225"/>
              </a:spcBef>
            </a:pPr>
            <a:r>
              <a:rPr spc="-90" dirty="0"/>
              <a:t>T</a:t>
            </a:r>
            <a:r>
              <a:rPr dirty="0"/>
              <a:t>r</a:t>
            </a:r>
            <a:r>
              <a:rPr spc="-5" dirty="0"/>
              <a:t>a</a:t>
            </a:r>
            <a:r>
              <a:rPr dirty="0"/>
              <a:t>v</a:t>
            </a:r>
            <a:r>
              <a:rPr spc="-5" dirty="0"/>
              <a:t>ele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Suppo</a:t>
            </a:r>
            <a:r>
              <a:rPr dirty="0"/>
              <a:t>rt</a:t>
            </a:r>
            <a:r>
              <a:rPr spc="-30" dirty="0"/>
              <a:t> </a:t>
            </a:r>
            <a:r>
              <a:rPr spc="-270" dirty="0"/>
              <a:t>T</a:t>
            </a:r>
            <a:r>
              <a:rPr spc="-5" dirty="0"/>
              <a:t>eam </a:t>
            </a:r>
            <a:r>
              <a:rPr spc="-270" dirty="0"/>
              <a:t>T</a:t>
            </a:r>
            <a:r>
              <a:rPr spc="-5" dirty="0"/>
              <a:t>ou</a:t>
            </a:r>
            <a:r>
              <a:rPr dirty="0"/>
              <a:t>r</a:t>
            </a:r>
            <a:r>
              <a:rPr spc="-5" dirty="0"/>
              <a:t> Dona</a:t>
            </a:r>
            <a:r>
              <a:rPr dirty="0"/>
              <a:t>t</a:t>
            </a:r>
            <a:r>
              <a:rPr spc="-5" dirty="0"/>
              <a:t>io</a:t>
            </a:r>
            <a:r>
              <a:rPr dirty="0"/>
              <a:t>n</a:t>
            </a:r>
            <a:r>
              <a:rPr spc="35" dirty="0"/>
              <a:t> </a:t>
            </a:r>
            <a:r>
              <a:rPr spc="-5" dirty="0"/>
              <a:t>Page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600"/>
              </a:lnSpc>
            </a:pPr>
            <a:r>
              <a:rPr spc="-5" dirty="0"/>
              <a:t>weSha</a:t>
            </a:r>
            <a:r>
              <a:rPr dirty="0"/>
              <a:t>re</a:t>
            </a:r>
            <a:r>
              <a:rPr spc="25" dirty="0"/>
              <a:t> </a:t>
            </a:r>
            <a:r>
              <a:rPr spc="-5" dirty="0"/>
              <a:t>onlin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edu</a:t>
            </a:r>
            <a:r>
              <a:rPr dirty="0"/>
              <a:t>c</a:t>
            </a:r>
            <a:r>
              <a:rPr spc="-5" dirty="0"/>
              <a:t>a</a:t>
            </a:r>
            <a:r>
              <a:rPr dirty="0"/>
              <a:t>t</a:t>
            </a:r>
            <a:r>
              <a:rPr spc="-5" dirty="0"/>
              <a:t>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pla</a:t>
            </a:r>
            <a:r>
              <a:rPr dirty="0"/>
              <a:t>tf</a:t>
            </a:r>
            <a:r>
              <a:rPr spc="-5" dirty="0"/>
              <a:t>o</a:t>
            </a:r>
            <a:r>
              <a:rPr dirty="0"/>
              <a:t>rm </a:t>
            </a:r>
            <a:r>
              <a:rPr spc="-5" dirty="0"/>
              <a:t>UnCo</a:t>
            </a:r>
            <a:r>
              <a:rPr dirty="0"/>
              <a:t>mm</a:t>
            </a:r>
            <a:r>
              <a:rPr spc="-5" dirty="0"/>
              <a:t>o</a:t>
            </a:r>
            <a:r>
              <a:rPr dirty="0"/>
              <a:t>n</a:t>
            </a:r>
            <a:r>
              <a:rPr spc="-110" dirty="0"/>
              <a:t> </a:t>
            </a:r>
            <a:r>
              <a:rPr spc="-5" dirty="0"/>
              <a:t>Ap</a:t>
            </a:r>
            <a:r>
              <a:rPr dirty="0"/>
              <a:t>p c</a:t>
            </a:r>
            <a:r>
              <a:rPr spc="-5" dirty="0"/>
              <a:t>olleg</a:t>
            </a:r>
            <a:r>
              <a:rPr dirty="0"/>
              <a:t>e</a:t>
            </a:r>
            <a:r>
              <a:rPr spc="35" dirty="0"/>
              <a:t> </a:t>
            </a:r>
            <a:r>
              <a:rPr spc="-5" dirty="0"/>
              <a:t>e</a:t>
            </a:r>
            <a:r>
              <a:rPr dirty="0"/>
              <a:t>ss</a:t>
            </a:r>
            <a:r>
              <a:rPr spc="-5" dirty="0"/>
              <a:t>a</a:t>
            </a:r>
            <a:r>
              <a:rPr dirty="0"/>
              <a:t>y t</a:t>
            </a:r>
            <a:r>
              <a:rPr spc="-5" dirty="0"/>
              <a:t>ool</a:t>
            </a:r>
            <a:r>
              <a:rPr dirty="0"/>
              <a:t>k</a:t>
            </a:r>
            <a:r>
              <a:rPr spc="-5" dirty="0"/>
              <a:t>i</a:t>
            </a:r>
            <a:r>
              <a:rPr dirty="0"/>
              <a:t>t </a:t>
            </a:r>
            <a:r>
              <a:rPr spc="-90" dirty="0"/>
              <a:t>T</a:t>
            </a:r>
            <a:r>
              <a:rPr dirty="0"/>
              <a:t>r</a:t>
            </a:r>
            <a:r>
              <a:rPr spc="-5" dirty="0"/>
              <a:t>a</a:t>
            </a:r>
            <a:r>
              <a:rPr dirty="0"/>
              <a:t>v</a:t>
            </a:r>
            <a:r>
              <a:rPr spc="-5" dirty="0"/>
              <a:t>e</a:t>
            </a:r>
            <a:r>
              <a:rPr dirty="0"/>
              <a:t>l </a:t>
            </a:r>
            <a:r>
              <a:rPr spc="-5" dirty="0"/>
              <a:t>ba</a:t>
            </a:r>
            <a:r>
              <a:rPr dirty="0"/>
              <a:t>ck</a:t>
            </a:r>
            <a:r>
              <a:rPr spc="-5" dirty="0"/>
              <a:t>pa</a:t>
            </a:r>
            <a:r>
              <a:rPr dirty="0"/>
              <a:t>ck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/>
              <a:t>G</a:t>
            </a:r>
            <a:r>
              <a:rPr spc="-5" dirty="0"/>
              <a:t>loba</a:t>
            </a:r>
            <a:r>
              <a:rPr dirty="0"/>
              <a:t>l</a:t>
            </a:r>
            <a:r>
              <a:rPr spc="-25" dirty="0"/>
              <a:t> </a:t>
            </a:r>
            <a:r>
              <a:rPr spc="-90" dirty="0"/>
              <a:t>T</a:t>
            </a:r>
            <a:r>
              <a:rPr dirty="0"/>
              <a:t>r</a:t>
            </a:r>
            <a:r>
              <a:rPr spc="-5" dirty="0"/>
              <a:t>a</a:t>
            </a:r>
            <a:r>
              <a:rPr dirty="0"/>
              <a:t>v</a:t>
            </a:r>
            <a:r>
              <a:rPr spc="-5" dirty="0"/>
              <a:t>e</a:t>
            </a:r>
            <a:r>
              <a:rPr dirty="0"/>
              <a:t>l </a:t>
            </a:r>
            <a:r>
              <a:rPr spc="-5" dirty="0"/>
              <a:t>P</a:t>
            </a:r>
            <a:r>
              <a:rPr dirty="0"/>
              <a:t>r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ct</a:t>
            </a:r>
            <a:r>
              <a:rPr spc="-5" dirty="0"/>
              <a:t>io</a:t>
            </a:r>
            <a:r>
              <a:rPr dirty="0"/>
              <a:t>n </a:t>
            </a:r>
            <a:r>
              <a:rPr spc="-5" dirty="0"/>
              <a:t>Plan</a:t>
            </a:r>
          </a:p>
          <a:p>
            <a:pPr marL="57150">
              <a:lnSpc>
                <a:spcPct val="100000"/>
              </a:lnSpc>
              <a:spcBef>
                <a:spcPts val="895"/>
              </a:spcBef>
            </a:pPr>
            <a:r>
              <a:rPr b="1" spc="-20" dirty="0">
                <a:latin typeface="Calibri"/>
                <a:cs typeface="Calibri"/>
              </a:rPr>
              <a:t>(An</a:t>
            </a:r>
            <a:r>
              <a:rPr b="1" spc="-15" dirty="0">
                <a:latin typeface="Calibri"/>
                <a:cs typeface="Calibri"/>
              </a:rPr>
              <a:t>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a </a:t>
            </a:r>
            <a:r>
              <a:rPr b="1" spc="-40" dirty="0">
                <a:latin typeface="Calibri"/>
                <a:cs typeface="Calibri"/>
              </a:rPr>
              <a:t>f</a:t>
            </a:r>
            <a:r>
              <a:rPr b="1" spc="-10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w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things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40" dirty="0">
                <a:latin typeface="Calibri"/>
                <a:cs typeface="Calibri"/>
              </a:rPr>
              <a:t>y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'</a:t>
            </a:r>
            <a:r>
              <a:rPr b="1" spc="-15" dirty="0">
                <a:latin typeface="Calibri"/>
                <a:cs typeface="Calibri"/>
              </a:rPr>
              <a:t>l</a:t>
            </a:r>
            <a:r>
              <a:rPr b="1" spc="-10" dirty="0">
                <a:latin typeface="Calibri"/>
                <a:cs typeface="Calibri"/>
              </a:rPr>
              <a:t>l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ee</a:t>
            </a:r>
            <a:r>
              <a:rPr b="1" spc="-15" dirty="0">
                <a:latin typeface="Calibri"/>
                <a:cs typeface="Calibri"/>
              </a:rPr>
              <a:t>d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40" dirty="0">
                <a:latin typeface="Calibri"/>
                <a:cs typeface="Calibri"/>
              </a:rPr>
              <a:t>t</a:t>
            </a:r>
            <a:r>
              <a:rPr b="1" spc="-15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</a:t>
            </a:r>
            <a:r>
              <a:rPr b="1" spc="-25" dirty="0">
                <a:latin typeface="Calibri"/>
                <a:cs typeface="Calibri"/>
              </a:rPr>
              <a:t>o</a:t>
            </a:r>
            <a:r>
              <a:rPr b="1" spc="-20" dirty="0">
                <a:latin typeface="Calibri"/>
                <a:cs typeface="Calibri"/>
              </a:rPr>
              <a:t>v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spc="-10" dirty="0">
                <a:latin typeface="Calibri"/>
                <a:cs typeface="Calibri"/>
              </a:rPr>
              <a:t>)</a:t>
            </a:r>
          </a:p>
          <a:p>
            <a:pPr marL="57150" marR="1927225">
              <a:lnSpc>
                <a:spcPct val="124800"/>
              </a:lnSpc>
              <a:spcBef>
                <a:spcPts val="90"/>
              </a:spcBef>
            </a:pPr>
            <a:r>
              <a:rPr spc="-5" dirty="0"/>
              <a:t>Pa</a:t>
            </a:r>
            <a:r>
              <a:rPr dirty="0"/>
              <a:t>ss</a:t>
            </a:r>
            <a:r>
              <a:rPr spc="-5" dirty="0"/>
              <a:t>po</a:t>
            </a:r>
            <a:r>
              <a:rPr dirty="0"/>
              <a:t>rt</a:t>
            </a:r>
            <a:r>
              <a:rPr spc="5" dirty="0"/>
              <a:t> </a:t>
            </a:r>
            <a:r>
              <a:rPr spc="-5" dirty="0"/>
              <a:t>an</a:t>
            </a:r>
            <a:r>
              <a:rPr dirty="0"/>
              <a:t>d v</a:t>
            </a:r>
            <a:r>
              <a:rPr spc="-5" dirty="0"/>
              <a:t>i</a:t>
            </a:r>
            <a:r>
              <a:rPr dirty="0"/>
              <a:t>sa</a:t>
            </a:r>
            <a:r>
              <a:rPr spc="10" dirty="0"/>
              <a:t> </a:t>
            </a:r>
            <a:r>
              <a:rPr dirty="0"/>
              <a:t>f</a:t>
            </a:r>
            <a:r>
              <a:rPr spc="-5" dirty="0"/>
              <a:t>ees Ai</a:t>
            </a:r>
            <a:r>
              <a:rPr dirty="0"/>
              <a:t>r</a:t>
            </a:r>
            <a:r>
              <a:rPr spc="-5" dirty="0"/>
              <a:t>po</a:t>
            </a:r>
            <a:r>
              <a:rPr dirty="0"/>
              <a:t>rt</a:t>
            </a:r>
            <a:r>
              <a:rPr spc="5" dirty="0"/>
              <a:t> </a:t>
            </a:r>
            <a:r>
              <a:rPr spc="-5" dirty="0"/>
              <a:t>baggag</a:t>
            </a:r>
            <a:r>
              <a:rPr dirty="0"/>
              <a:t>e</a:t>
            </a:r>
            <a:r>
              <a:rPr spc="25" dirty="0"/>
              <a:t> </a:t>
            </a:r>
            <a:r>
              <a:rPr dirty="0"/>
              <a:t>f</a:t>
            </a:r>
            <a:r>
              <a:rPr spc="-5" dirty="0"/>
              <a:t>ees Sna</a:t>
            </a:r>
            <a:r>
              <a:rPr dirty="0"/>
              <a:t>cks</a:t>
            </a:r>
          </a:p>
          <a:p>
            <a:pPr marL="57150" marR="2722880">
              <a:lnSpc>
                <a:spcPct val="124600"/>
              </a:lnSpc>
            </a:pPr>
            <a:r>
              <a:rPr spc="-5" dirty="0"/>
              <a:t>Spendin</a:t>
            </a:r>
            <a:r>
              <a:rPr dirty="0"/>
              <a:t>g</a:t>
            </a:r>
            <a:r>
              <a:rPr spc="35" dirty="0"/>
              <a:t> </a:t>
            </a:r>
            <a:r>
              <a:rPr dirty="0"/>
              <a:t>m</a:t>
            </a:r>
            <a:r>
              <a:rPr spc="-5" dirty="0"/>
              <a:t>oney </a:t>
            </a:r>
            <a:r>
              <a:rPr spc="-90" dirty="0"/>
              <a:t>T</a:t>
            </a:r>
            <a:r>
              <a:rPr spc="-5" dirty="0"/>
              <a:t>ip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4585" y="757800"/>
            <a:ext cx="53613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85060" algn="l"/>
              </a:tabLst>
            </a:pPr>
            <a:r>
              <a:rPr sz="5400" b="1" dirty="0">
                <a:solidFill>
                  <a:srgbClr val="FFFFFF"/>
                </a:solidFill>
                <a:latin typeface="Century Gothic"/>
                <a:cs typeface="Century Gothic"/>
              </a:rPr>
              <a:t>What’s	Included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791" y="1933955"/>
            <a:ext cx="269748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791" y="2386583"/>
            <a:ext cx="269748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4059" y="2865120"/>
            <a:ext cx="269747" cy="268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791" y="3334512"/>
            <a:ext cx="260603" cy="262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792" y="3781044"/>
            <a:ext cx="254507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792" y="2897123"/>
            <a:ext cx="269747" cy="272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1792" y="4239767"/>
            <a:ext cx="266699" cy="26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1" y="4684775"/>
            <a:ext cx="269748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4059" y="1950720"/>
            <a:ext cx="256031" cy="252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791" y="5582411"/>
            <a:ext cx="269747" cy="2712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5161788"/>
            <a:ext cx="269748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792" y="6080759"/>
            <a:ext cx="254507" cy="252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7776" y="6083808"/>
            <a:ext cx="251459" cy="2499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4059" y="2366772"/>
            <a:ext cx="256031" cy="2545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4059" y="5189219"/>
            <a:ext cx="269748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4059" y="4716779"/>
            <a:ext cx="286511" cy="252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14059" y="5679947"/>
            <a:ext cx="278891" cy="2682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4059" y="4227576"/>
            <a:ext cx="268223" cy="2758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8570" y="1550669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9488" y="3304032"/>
            <a:ext cx="266699" cy="2758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8569" y="329765"/>
            <a:ext cx="407352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Century Gothic"/>
                <a:cs typeface="Century Gothic"/>
              </a:rPr>
              <a:t>Price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Details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60468"/>
            <a:ext cx="4397375" cy="328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og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Gl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8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80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P</a:t>
            </a:r>
            <a:r>
              <a:rPr sz="2800" spc="-65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og</a:t>
            </a:r>
            <a:r>
              <a:rPr sz="2800" spc="-75" dirty="0" smtClean="0">
                <a:latin typeface="Calibri"/>
                <a:cs typeface="Calibri"/>
              </a:rPr>
              <a:t>r</a:t>
            </a:r>
            <a:r>
              <a:rPr sz="2800" spc="-20" dirty="0" smtClean="0">
                <a:latin typeface="Calibri"/>
                <a:cs typeface="Calibri"/>
              </a:rPr>
              <a:t>am</a:t>
            </a:r>
            <a:endParaRPr lang="en-US" sz="2800" spc="-2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 smtClean="0">
                <a:latin typeface="Calibri"/>
                <a:cs typeface="Calibri"/>
              </a:rPr>
              <a:t>Total current Program Price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Early Enrollment</a:t>
            </a: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6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7749" y="1881886"/>
            <a:ext cx="1096010" cy="328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$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2,5</a:t>
            </a:r>
            <a:r>
              <a:rPr lang="en-US" sz="2800" spc="-20" dirty="0" smtClean="0">
                <a:latin typeface="Calibri"/>
                <a:cs typeface="Calibri"/>
              </a:rPr>
              <a:t>7</a:t>
            </a:r>
            <a:r>
              <a:rPr sz="2800" spc="-15" dirty="0" smtClean="0">
                <a:latin typeface="Calibri"/>
                <a:cs typeface="Calibri"/>
              </a:rPr>
              <a:t>5</a:t>
            </a:r>
            <a:endParaRPr sz="2800" dirty="0">
              <a:latin typeface="Calibri"/>
              <a:cs typeface="Calibri"/>
            </a:endParaRPr>
          </a:p>
          <a:p>
            <a:pPr marR="18415" algn="ctr">
              <a:lnSpc>
                <a:spcPct val="100000"/>
              </a:lnSpc>
              <a:spcBef>
                <a:spcPts val="670"/>
              </a:spcBef>
              <a:tabLst>
                <a:tab pos="503555" algn="l"/>
              </a:tabLst>
            </a:pPr>
            <a:r>
              <a:rPr sz="2800" spc="-15" dirty="0">
                <a:latin typeface="Calibri"/>
                <a:cs typeface="Calibri"/>
              </a:rPr>
              <a:t>$	</a:t>
            </a:r>
            <a:r>
              <a:rPr sz="2800" spc="-20" dirty="0">
                <a:latin typeface="Calibri"/>
                <a:cs typeface="Calibri"/>
              </a:rPr>
              <a:t>16</a:t>
            </a:r>
            <a:r>
              <a:rPr sz="2800" spc="-15" dirty="0">
                <a:latin typeface="Calibri"/>
                <a:cs typeface="Calibri"/>
              </a:rPr>
              <a:t>5</a:t>
            </a:r>
            <a:endParaRPr sz="2800" dirty="0">
              <a:latin typeface="Calibri"/>
              <a:cs typeface="Calibri"/>
            </a:endParaRPr>
          </a:p>
          <a:p>
            <a:pPr marL="50165" algn="ctr">
              <a:lnSpc>
                <a:spcPct val="100000"/>
              </a:lnSpc>
              <a:spcBef>
                <a:spcPts val="660"/>
              </a:spcBef>
            </a:pPr>
            <a:r>
              <a:rPr lang="en-US" sz="2800" spc="-20" dirty="0" smtClean="0">
                <a:latin typeface="Calibri"/>
                <a:cs typeface="Calibri"/>
              </a:rPr>
              <a:t>    </a:t>
            </a:r>
            <a:r>
              <a:rPr sz="2800" spc="-20" dirty="0" smtClean="0">
                <a:latin typeface="Calibri"/>
                <a:cs typeface="Calibri"/>
              </a:rPr>
              <a:t>F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ee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50165" algn="ctr">
              <a:lnSpc>
                <a:spcPct val="100000"/>
              </a:lnSpc>
              <a:spcBef>
                <a:spcPts val="660"/>
              </a:spcBef>
            </a:pPr>
            <a:r>
              <a:rPr lang="en-US" sz="2800" spc="-15" dirty="0" smtClean="0">
                <a:latin typeface="Calibri"/>
                <a:cs typeface="Calibri"/>
              </a:rPr>
              <a:t>$2,740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($200)</a:t>
            </a: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$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2,</a:t>
            </a:r>
            <a:r>
              <a:rPr lang="en-US"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54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503821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student travelers who enroll between February 25</a:t>
            </a:r>
            <a:r>
              <a:rPr lang="en-US" b="1" baseline="30000" dirty="0" smtClean="0"/>
              <a:t>th</a:t>
            </a:r>
            <a:r>
              <a:rPr lang="en-US" b="1" dirty="0" smtClean="0"/>
              <a:t>  – March 5</a:t>
            </a:r>
            <a:r>
              <a:rPr lang="en-US" b="1" baseline="30000" dirty="0" smtClean="0"/>
              <a:t>th</a:t>
            </a:r>
            <a:r>
              <a:rPr lang="en-US" b="1" dirty="0" smtClean="0"/>
              <a:t> will receive a $200 savings ($2,540).  New student travelers enrolling with a buddy by March 15</a:t>
            </a:r>
            <a:r>
              <a:rPr lang="en-US" b="1" baseline="30000" dirty="0" smtClean="0"/>
              <a:t>th</a:t>
            </a:r>
            <a:r>
              <a:rPr lang="en-US" b="1" dirty="0" smtClean="0"/>
              <a:t> will receive will receive a $100 savings ($2,440). 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2266188"/>
            <a:ext cx="2557754" cy="4026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72209" y="1714752"/>
            <a:ext cx="32429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5" dirty="0">
                <a:solidFill>
                  <a:srgbClr val="E5E5E5"/>
                </a:solidFill>
                <a:latin typeface="Arial"/>
                <a:cs typeface="Arial"/>
              </a:rPr>
              <a:t>W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E5E5E5"/>
                </a:solidFill>
                <a:latin typeface="Arial"/>
                <a:cs typeface="Arial"/>
              </a:rPr>
              <a:t>’</a:t>
            </a:r>
            <a:r>
              <a:rPr sz="3200" spc="5" dirty="0">
                <a:solidFill>
                  <a:srgbClr val="E5E5E5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E5E5E5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 go</a:t>
            </a:r>
            <a:r>
              <a:rPr sz="3200" dirty="0">
                <a:solidFill>
                  <a:srgbClr val="E5E5E5"/>
                </a:solidFill>
                <a:latin typeface="Arial"/>
                <a:cs typeface="Arial"/>
              </a:rPr>
              <a:t>t 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op</a:t>
            </a:r>
            <a:r>
              <a:rPr sz="3200" spc="-5" dirty="0">
                <a:solidFill>
                  <a:srgbClr val="E5E5E5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3884" y="2279904"/>
            <a:ext cx="5057317" cy="3997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2228" y="2279904"/>
            <a:ext cx="2519844" cy="3984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4512" y="2726203"/>
            <a:ext cx="127127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6360" algn="ctr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$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72</a:t>
            </a:r>
            <a:endParaRPr sz="36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735"/>
              </a:spcBef>
            </a:pPr>
            <a:r>
              <a:rPr sz="1600" b="1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-WEEK</a:t>
            </a:r>
            <a:r>
              <a:rPr sz="1600" b="1" spc="-13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4105" y="2741290"/>
            <a:ext cx="1149985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$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144</a:t>
            </a:r>
            <a:endParaRPr sz="3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MON</a:t>
            </a:r>
            <a:r>
              <a:rPr sz="1600" b="1" spc="-2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1600" b="1" spc="-13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5654" y="2726203"/>
            <a:ext cx="143383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$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2540</a:t>
            </a:r>
            <a:endParaRPr sz="3600" dirty="0">
              <a:latin typeface="Century Gothic"/>
              <a:cs typeface="Century Gothic"/>
            </a:endParaRPr>
          </a:p>
          <a:p>
            <a:pPr marL="6350" algn="ctr">
              <a:lnSpc>
                <a:spcPct val="100000"/>
              </a:lnSpc>
              <a:spcBef>
                <a:spcPts val="1735"/>
              </a:spcBef>
            </a:pPr>
            <a:r>
              <a:rPr sz="1600" b="1" spc="-10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1600" b="1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FULL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4333" y="3457465"/>
            <a:ext cx="18992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600" b="1" spc="-2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1600" b="1" spc="-13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ION</a:t>
            </a:r>
            <a:r>
              <a:rPr sz="1600" b="1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600" b="1" spc="-4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GE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1690" y="761824"/>
            <a:ext cx="589788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64535" algn="l"/>
              </a:tabLst>
            </a:pPr>
            <a:r>
              <a:rPr sz="5400" b="1" dirty="0">
                <a:latin typeface="Century Gothic"/>
                <a:cs typeface="Century Gothic"/>
              </a:rPr>
              <a:t>Making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it	happen</a:t>
            </a:r>
            <a:endParaRPr sz="5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8569" y="488769"/>
            <a:ext cx="407352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80"/>
              </a:lnSpc>
            </a:pPr>
            <a:r>
              <a:rPr sz="5400" b="1" dirty="0">
                <a:latin typeface="Century Gothic"/>
                <a:cs typeface="Century Gothic"/>
              </a:rPr>
              <a:t>Price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Details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4498" y="1201993"/>
            <a:ext cx="4092575" cy="102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Century Gothic"/>
                <a:cs typeface="Century Gothic"/>
              </a:rPr>
              <a:t>w/Ad</a:t>
            </a:r>
            <a:r>
              <a:rPr sz="2900" spc="-5" dirty="0">
                <a:latin typeface="Century Gothic"/>
                <a:cs typeface="Century Gothic"/>
              </a:rPr>
              <a:t>ul</a:t>
            </a:r>
            <a:r>
              <a:rPr sz="2900" dirty="0">
                <a:latin typeface="Century Gothic"/>
                <a:cs typeface="Century Gothic"/>
              </a:rPr>
              <a:t>t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5" dirty="0">
                <a:latin typeface="Century Gothic"/>
                <a:cs typeface="Century Gothic"/>
              </a:rPr>
              <a:t>S</a:t>
            </a:r>
            <a:r>
              <a:rPr sz="2900" spc="-5" dirty="0">
                <a:latin typeface="Century Gothic"/>
                <a:cs typeface="Century Gothic"/>
              </a:rPr>
              <a:t>u</a:t>
            </a:r>
            <a:r>
              <a:rPr sz="2900" dirty="0">
                <a:latin typeface="Century Gothic"/>
                <a:cs typeface="Century Gothic"/>
              </a:rPr>
              <a:t>pp</a:t>
            </a:r>
            <a:r>
              <a:rPr sz="2900" spc="-5" dirty="0">
                <a:latin typeface="Century Gothic"/>
                <a:cs typeface="Century Gothic"/>
              </a:rPr>
              <a:t>le</a:t>
            </a:r>
            <a:r>
              <a:rPr sz="2900" dirty="0">
                <a:latin typeface="Century Gothic"/>
                <a:cs typeface="Century Gothic"/>
              </a:rPr>
              <a:t>m</a:t>
            </a:r>
            <a:r>
              <a:rPr sz="2900" spc="-5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nt</a:t>
            </a:r>
            <a:endParaRPr sz="29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1845"/>
              </a:spcBef>
            </a:pPr>
            <a:r>
              <a:rPr sz="2600" dirty="0">
                <a:latin typeface="Calibri"/>
                <a:cs typeface="Calibri"/>
              </a:rPr>
              <a:t>$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525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60415"/>
            <a:ext cx="267652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og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rice</a:t>
            </a: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dirty="0">
                <a:latin typeface="Calibri"/>
                <a:cs typeface="Calibri"/>
              </a:rPr>
              <a:t>lt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upp</a:t>
            </a:r>
            <a:r>
              <a:rPr sz="2600" dirty="0">
                <a:latin typeface="Calibri"/>
                <a:cs typeface="Calibri"/>
              </a:rPr>
              <a:t>le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7874" y="2363470"/>
            <a:ext cx="1158240" cy="235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7520" algn="l"/>
              </a:tabLst>
            </a:pPr>
            <a:r>
              <a:rPr sz="2600" dirty="0">
                <a:latin typeface="Calibri"/>
                <a:cs typeface="Calibri"/>
              </a:rPr>
              <a:t>$	</a:t>
            </a:r>
            <a:r>
              <a:rPr sz="2600" dirty="0" smtClean="0">
                <a:latin typeface="Calibri"/>
                <a:cs typeface="Calibri"/>
              </a:rPr>
              <a:t>450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477520" algn="l"/>
              </a:tabLst>
            </a:pPr>
            <a:r>
              <a:rPr sz="2600" dirty="0">
                <a:latin typeface="Calibri"/>
                <a:cs typeface="Calibri"/>
              </a:rPr>
              <a:t>$	165</a:t>
            </a:r>
          </a:p>
          <a:p>
            <a:pPr marL="57150" algn="ctr">
              <a:lnSpc>
                <a:spcPct val="100000"/>
              </a:lnSpc>
              <a:spcBef>
                <a:spcPts val="680"/>
              </a:spcBef>
            </a:pPr>
            <a:r>
              <a:rPr sz="2600" dirty="0" smtClean="0">
                <a:latin typeface="Calibri"/>
                <a:cs typeface="Calibri"/>
              </a:rPr>
              <a:t>F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dirty="0" smtClean="0">
                <a:latin typeface="Calibri"/>
                <a:cs typeface="Calibri"/>
              </a:rPr>
              <a:t>ee</a:t>
            </a:r>
            <a:endParaRPr lang="en-US" sz="2600" dirty="0" smtClean="0">
              <a:latin typeface="Calibri"/>
              <a:cs typeface="Calibri"/>
            </a:endParaRPr>
          </a:p>
          <a:p>
            <a:pPr marL="57150" algn="ctr">
              <a:lnSpc>
                <a:spcPct val="100000"/>
              </a:lnSpc>
              <a:spcBef>
                <a:spcPts val="680"/>
              </a:spcBef>
            </a:pPr>
            <a:r>
              <a:rPr lang="en-US" sz="2600" dirty="0" smtClean="0">
                <a:latin typeface="Calibri"/>
                <a:cs typeface="Calibri"/>
              </a:rPr>
              <a:t>$3,190</a:t>
            </a:r>
          </a:p>
          <a:p>
            <a:pPr marL="57150" algn="ctr">
              <a:lnSpc>
                <a:spcPct val="100000"/>
              </a:lnSpc>
              <a:spcBef>
                <a:spcPts val="680"/>
              </a:spcBef>
            </a:pPr>
            <a:r>
              <a:rPr lang="en-US" sz="2600" dirty="0" smtClean="0">
                <a:latin typeface="Calibri"/>
                <a:cs typeface="Calibri"/>
              </a:rPr>
              <a:t>($200)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828155"/>
            <a:ext cx="3970020" cy="1869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Gl</a:t>
            </a:r>
            <a:r>
              <a:rPr sz="2600" spc="-5" dirty="0">
                <a:latin typeface="Calibri"/>
                <a:cs typeface="Calibri"/>
              </a:rPr>
              <a:t>ob</a:t>
            </a:r>
            <a:r>
              <a:rPr sz="2600" dirty="0">
                <a:latin typeface="Calibri"/>
                <a:cs typeface="Calibri"/>
              </a:rPr>
              <a:t>al </a:t>
            </a:r>
            <a:r>
              <a:rPr sz="2600" spc="-155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ecti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EF</a:t>
            </a:r>
            <a:r>
              <a:rPr sz="2600" spc="-170" dirty="0">
                <a:latin typeface="Calibri"/>
                <a:cs typeface="Calibri"/>
              </a:rPr>
              <a:t>’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50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eace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 M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P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-5" dirty="0" smtClean="0">
                <a:latin typeface="Calibri"/>
                <a:cs typeface="Calibri"/>
              </a:rPr>
              <a:t>og</a:t>
            </a:r>
            <a:r>
              <a:rPr sz="2600" spc="-45" dirty="0" smtClean="0">
                <a:latin typeface="Calibri"/>
                <a:cs typeface="Calibri"/>
              </a:rPr>
              <a:t>r</a:t>
            </a:r>
            <a:r>
              <a:rPr sz="2600" dirty="0" smtClean="0">
                <a:latin typeface="Calibri"/>
                <a:cs typeface="Calibri"/>
              </a:rPr>
              <a:t>am</a:t>
            </a:r>
            <a:endParaRPr lang="en-US" sz="2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dirty="0" smtClean="0">
                <a:latin typeface="Calibri"/>
                <a:cs typeface="Calibri"/>
              </a:rPr>
              <a:t>Total current Program Price</a:t>
            </a: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dirty="0" smtClean="0">
                <a:latin typeface="Calibri"/>
                <a:cs typeface="Calibri"/>
              </a:rPr>
              <a:t>Early Enrollment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723090"/>
            <a:ext cx="439102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 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5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ele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der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7898" y="4790390"/>
            <a:ext cx="101917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$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600" spc="-15" dirty="0" smtClean="0">
                <a:solidFill>
                  <a:srgbClr val="FF0000"/>
                </a:solidFill>
                <a:latin typeface="Calibri"/>
                <a:cs typeface="Calibri"/>
              </a:rPr>
              <a:t>2,990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4864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Adult travelers who enroll between February 25</a:t>
            </a:r>
            <a:r>
              <a:rPr lang="en-US" baseline="30000" dirty="0" smtClean="0"/>
              <a:t>th</a:t>
            </a:r>
            <a:r>
              <a:rPr lang="en-US" dirty="0" smtClean="0"/>
              <a:t> – March 5</a:t>
            </a:r>
            <a:r>
              <a:rPr lang="en-US" baseline="30000" dirty="0" smtClean="0"/>
              <a:t>th</a:t>
            </a:r>
            <a:r>
              <a:rPr lang="en-US" dirty="0" smtClean="0"/>
              <a:t> will receive a $200 cost savings.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60489" y="1131438"/>
            <a:ext cx="40125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55"/>
              </a:lnSpc>
              <a:tabLst>
                <a:tab pos="487680" algn="l"/>
                <a:tab pos="1310640" algn="l"/>
                <a:tab pos="2700655" algn="l"/>
              </a:tabLst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“I	will	never	forget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0489" y="1680078"/>
            <a:ext cx="4460875" cy="416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17905" algn="l"/>
                <a:tab pos="1347470" algn="l"/>
                <a:tab pos="1850389" algn="l"/>
                <a:tab pos="2188845" algn="l"/>
                <a:tab pos="3386454" algn="l"/>
                <a:tab pos="3642360" algn="l"/>
              </a:tabLst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how	</a:t>
            </a:r>
            <a:r>
              <a:rPr sz="3600" b="1" spc="-575" dirty="0">
                <a:solidFill>
                  <a:srgbClr val="FFFFFF"/>
                </a:solidFill>
                <a:latin typeface="Century Gothic"/>
                <a:cs typeface="Century Gothic"/>
              </a:rPr>
              <a:t> wonderful	I	felt when	our	plane landed.	I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learned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so much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myself and	for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am grateful.”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36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i="1" spc="-15" dirty="0">
                <a:solidFill>
                  <a:srgbClr val="FFFFFF"/>
                </a:solidFill>
                <a:latin typeface="Century Gothic"/>
                <a:cs typeface="Century Gothic"/>
              </a:rPr>
              <a:t>Stud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i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Trav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2266188"/>
            <a:ext cx="2557754" cy="4026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72209" y="1714752"/>
            <a:ext cx="32429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5" dirty="0">
                <a:solidFill>
                  <a:srgbClr val="E5E5E5"/>
                </a:solidFill>
                <a:latin typeface="Arial"/>
                <a:cs typeface="Arial"/>
              </a:rPr>
              <a:t>W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E5E5E5"/>
                </a:solidFill>
                <a:latin typeface="Arial"/>
                <a:cs typeface="Arial"/>
              </a:rPr>
              <a:t>’</a:t>
            </a:r>
            <a:r>
              <a:rPr sz="3200" spc="5" dirty="0">
                <a:solidFill>
                  <a:srgbClr val="E5E5E5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E5E5E5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 go</a:t>
            </a:r>
            <a:r>
              <a:rPr sz="3200" dirty="0">
                <a:solidFill>
                  <a:srgbClr val="E5E5E5"/>
                </a:solidFill>
                <a:latin typeface="Arial"/>
                <a:cs typeface="Arial"/>
              </a:rPr>
              <a:t>t 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op</a:t>
            </a:r>
            <a:r>
              <a:rPr sz="3200" spc="-5" dirty="0">
                <a:solidFill>
                  <a:srgbClr val="E5E5E5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E5E5E5"/>
                </a:solidFill>
                <a:latin typeface="Arial"/>
                <a:cs typeface="Arial"/>
              </a:rPr>
              <a:t>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3884" y="2279904"/>
            <a:ext cx="5057317" cy="3997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2228" y="2279904"/>
            <a:ext cx="2519844" cy="3984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4512" y="2726203"/>
            <a:ext cx="127127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6360" algn="ctr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$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86</a:t>
            </a:r>
            <a:endParaRPr sz="36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735"/>
              </a:spcBef>
            </a:pPr>
            <a:r>
              <a:rPr sz="1600" b="1" spc="-2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-WEEK</a:t>
            </a:r>
            <a:r>
              <a:rPr sz="1600" b="1" spc="-13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4105" y="2741290"/>
            <a:ext cx="1149985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$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171</a:t>
            </a:r>
            <a:endParaRPr sz="3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MON</a:t>
            </a:r>
            <a:r>
              <a:rPr sz="1600" b="1" spc="-2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1600" b="1" spc="-135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5654" y="2726203"/>
            <a:ext cx="143383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$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2,990</a:t>
            </a:r>
            <a:endParaRPr sz="3600" dirty="0">
              <a:latin typeface="Century Gothic"/>
              <a:cs typeface="Century Gothic"/>
            </a:endParaRPr>
          </a:p>
          <a:p>
            <a:pPr marL="6350" algn="ctr">
              <a:lnSpc>
                <a:spcPct val="100000"/>
              </a:lnSpc>
              <a:spcBef>
                <a:spcPts val="1735"/>
              </a:spcBef>
            </a:pPr>
            <a:r>
              <a:rPr sz="1600" b="1" spc="-10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1600" b="1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FULL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4333" y="3457465"/>
            <a:ext cx="18992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600" b="1" spc="-2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1600" b="1" spc="-13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ION</a:t>
            </a:r>
            <a:r>
              <a:rPr sz="1600" b="1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600" b="1" spc="-4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Arial Black"/>
                <a:cs typeface="Arial Black"/>
              </a:rPr>
              <a:t>GE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1690" y="761824"/>
            <a:ext cx="589788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64535" algn="l"/>
              </a:tabLst>
            </a:pPr>
            <a:r>
              <a:rPr sz="5400" b="1" dirty="0">
                <a:latin typeface="Century Gothic"/>
                <a:cs typeface="Century Gothic"/>
              </a:rPr>
              <a:t>Making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it	happen</a:t>
            </a:r>
            <a:endParaRPr sz="5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592" y="0"/>
            <a:ext cx="593140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1420" y="765494"/>
            <a:ext cx="314071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Century Gothic"/>
                <a:cs typeface="Century Gothic"/>
              </a:rPr>
              <a:t>Who’s</a:t>
            </a:r>
            <a:r>
              <a:rPr sz="5400" b="1" spc="10" dirty="0">
                <a:latin typeface="Century Gothic"/>
                <a:cs typeface="Century Gothic"/>
              </a:rPr>
              <a:t> </a:t>
            </a:r>
            <a:r>
              <a:rPr sz="5400" b="1" dirty="0">
                <a:latin typeface="Century Gothic"/>
                <a:cs typeface="Century Gothic"/>
              </a:rPr>
              <a:t>in?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066" y="1550669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370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3407" y="2164954"/>
            <a:ext cx="35013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LI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M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ITE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D</a:t>
            </a:r>
            <a:r>
              <a:rPr sz="1800" b="1" spc="15" dirty="0">
                <a:solidFill>
                  <a:srgbClr val="37001F"/>
                </a:solidFill>
                <a:latin typeface="Arial Black"/>
                <a:cs typeface="Arial Black"/>
              </a:rPr>
              <a:t> 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SP</a:t>
            </a:r>
            <a:r>
              <a:rPr sz="1800" b="1" spc="-50" dirty="0">
                <a:solidFill>
                  <a:srgbClr val="37001F"/>
                </a:solidFill>
                <a:latin typeface="Arial Black"/>
                <a:cs typeface="Arial Black"/>
              </a:rPr>
              <a:t>O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T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S</a:t>
            </a:r>
            <a:r>
              <a:rPr sz="1800" b="1" spc="5" dirty="0">
                <a:solidFill>
                  <a:srgbClr val="37001F"/>
                </a:solidFill>
                <a:latin typeface="Arial Black"/>
                <a:cs typeface="Arial Black"/>
              </a:rPr>
              <a:t> </a:t>
            </a:r>
            <a:r>
              <a:rPr sz="1800" b="1" spc="-95" dirty="0">
                <a:solidFill>
                  <a:srgbClr val="37001F"/>
                </a:solidFill>
                <a:latin typeface="Arial Black"/>
                <a:cs typeface="Arial Black"/>
              </a:rPr>
              <a:t>A</a:t>
            </a:r>
            <a:r>
              <a:rPr sz="1800" b="1" spc="-105" dirty="0">
                <a:solidFill>
                  <a:srgbClr val="37001F"/>
                </a:solidFill>
                <a:latin typeface="Arial Black"/>
                <a:cs typeface="Arial Black"/>
              </a:rPr>
              <a:t>V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A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IL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AB</a:t>
            </a: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L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407" y="3566957"/>
            <a:ext cx="4381500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N</a:t>
            </a:r>
            <a:r>
              <a:rPr sz="1800" b="1" spc="-35" dirty="0">
                <a:solidFill>
                  <a:srgbClr val="37001F"/>
                </a:solidFill>
                <a:latin typeface="Arial Black"/>
                <a:cs typeface="Arial Black"/>
              </a:rPr>
              <a:t>R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OLL </a:t>
            </a:r>
            <a:r>
              <a:rPr sz="1800" b="1" spc="-120" dirty="0">
                <a:solidFill>
                  <a:srgbClr val="37001F"/>
                </a:solidFill>
                <a:latin typeface="Arial Black"/>
                <a:cs typeface="Arial Black"/>
              </a:rPr>
              <a:t>A</a:t>
            </a:r>
            <a:r>
              <a:rPr sz="1800" b="1" dirty="0">
                <a:solidFill>
                  <a:srgbClr val="37001F"/>
                </a:solidFill>
                <a:latin typeface="Arial Black"/>
                <a:cs typeface="Arial Black"/>
              </a:rPr>
              <a:t>T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ft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.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</a:t>
            </a:r>
            <a:r>
              <a:rPr sz="3200" spc="-5" dirty="0">
                <a:latin typeface="Arial"/>
                <a:cs typeface="Arial"/>
              </a:rPr>
              <a:t>/</a:t>
            </a:r>
            <a:r>
              <a:rPr sz="3200" spc="-10" dirty="0">
                <a:latin typeface="Arial"/>
                <a:cs typeface="Arial"/>
              </a:rPr>
              <a:t>2147267</a:t>
            </a:r>
            <a:r>
              <a:rPr sz="3200" spc="-5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407" y="5091034"/>
            <a:ext cx="2562225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5" dirty="0" smtClean="0">
                <a:solidFill>
                  <a:srgbClr val="37001F"/>
                </a:solidFill>
                <a:latin typeface="Arial Black"/>
                <a:cs typeface="Arial Black"/>
              </a:rPr>
              <a:t>EARLY </a:t>
            </a:r>
            <a:r>
              <a:rPr lang="en-US" b="1" spc="-5" dirty="0" smtClean="0">
                <a:solidFill>
                  <a:srgbClr val="37001F"/>
                </a:solidFill>
                <a:latin typeface="Arial Black"/>
                <a:cs typeface="Arial Black"/>
              </a:rPr>
              <a:t> </a:t>
            </a:r>
            <a:r>
              <a:rPr sz="1800" b="1" spc="-5" dirty="0" smtClean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r>
              <a:rPr sz="1800" b="1" dirty="0" smtClean="0">
                <a:solidFill>
                  <a:srgbClr val="37001F"/>
                </a:solidFill>
                <a:latin typeface="Arial Black"/>
                <a:cs typeface="Arial Black"/>
              </a:rPr>
              <a:t>N</a:t>
            </a:r>
            <a:r>
              <a:rPr sz="1800" b="1" spc="-35" dirty="0" smtClean="0">
                <a:solidFill>
                  <a:srgbClr val="37001F"/>
                </a:solidFill>
                <a:latin typeface="Arial Black"/>
                <a:cs typeface="Arial Black"/>
              </a:rPr>
              <a:t>R</a:t>
            </a:r>
            <a:r>
              <a:rPr sz="1800" b="1" dirty="0" smtClean="0">
                <a:solidFill>
                  <a:srgbClr val="37001F"/>
                </a:solidFill>
                <a:latin typeface="Arial Black"/>
                <a:cs typeface="Arial Black"/>
              </a:rPr>
              <a:t>OLLM</a:t>
            </a:r>
            <a:r>
              <a:rPr sz="1800" b="1" spc="-5" dirty="0" smtClean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r>
              <a:rPr sz="1800" b="1" dirty="0" smtClean="0">
                <a:solidFill>
                  <a:srgbClr val="37001F"/>
                </a:solidFill>
                <a:latin typeface="Arial Black"/>
                <a:cs typeface="Arial Black"/>
              </a:rPr>
              <a:t>NT</a:t>
            </a:r>
            <a:r>
              <a:rPr sz="1800" b="1" spc="5" dirty="0" smtClean="0">
                <a:solidFill>
                  <a:srgbClr val="37001F"/>
                </a:solidFill>
                <a:latin typeface="Arial Black"/>
                <a:cs typeface="Arial Black"/>
              </a:rPr>
              <a:t> </a:t>
            </a:r>
            <a:r>
              <a:rPr lang="en-US" sz="1800" b="1" spc="5" dirty="0" smtClean="0">
                <a:solidFill>
                  <a:srgbClr val="37001F"/>
                </a:solidFill>
                <a:latin typeface="Arial Black"/>
                <a:cs typeface="Arial Black"/>
              </a:rPr>
              <a:t> $200 </a:t>
            </a:r>
            <a:r>
              <a:rPr lang="en-US" b="1" spc="5" dirty="0" smtClean="0">
                <a:solidFill>
                  <a:srgbClr val="37001F"/>
                </a:solidFill>
                <a:latin typeface="Arial Black"/>
                <a:cs typeface="Arial Black"/>
              </a:rPr>
              <a:t>DISCOUNT </a:t>
            </a:r>
            <a:r>
              <a:rPr sz="1800" b="1" spc="-5" dirty="0" smtClean="0">
                <a:solidFill>
                  <a:srgbClr val="37001F"/>
                </a:solidFill>
                <a:latin typeface="Arial Black"/>
                <a:cs typeface="Arial Black"/>
              </a:rPr>
              <a:t>E</a:t>
            </a:r>
            <a:r>
              <a:rPr sz="1800" b="1" dirty="0" smtClean="0">
                <a:solidFill>
                  <a:srgbClr val="37001F"/>
                </a:solidFill>
                <a:latin typeface="Arial Black"/>
                <a:cs typeface="Arial Black"/>
              </a:rPr>
              <a:t>NDS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en-US" sz="2100" spc="20" dirty="0" smtClean="0">
                <a:latin typeface="Arial"/>
                <a:cs typeface="Arial"/>
              </a:rPr>
              <a:t>March 8, 2019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661" y="1575504"/>
            <a:ext cx="4606925" cy="322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44550" algn="l"/>
                <a:tab pos="1393190" algn="l"/>
                <a:tab pos="1539240" algn="l"/>
                <a:tab pos="2216150" algn="l"/>
                <a:tab pos="2480945" algn="l"/>
              </a:tabLst>
            </a:pPr>
            <a:r>
              <a:rPr sz="3600" b="1" dirty="0">
                <a:solidFill>
                  <a:srgbClr val="EB008B"/>
                </a:solidFill>
                <a:latin typeface="Century Gothic"/>
                <a:cs typeface="Century Gothic"/>
              </a:rPr>
              <a:t>“Students	stepped out	of	their	comfort zones.	Friendships were</a:t>
            </a:r>
            <a:r>
              <a:rPr sz="3600" b="1" spc="-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EB008B"/>
                </a:solidFill>
                <a:latin typeface="Century Gothic"/>
                <a:cs typeface="Century Gothic"/>
              </a:rPr>
              <a:t>strengthened as</a:t>
            </a:r>
            <a:r>
              <a:rPr sz="36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EB008B"/>
                </a:solidFill>
                <a:latin typeface="Century Gothic"/>
                <a:cs typeface="Century Gothic"/>
              </a:rPr>
              <a:t>they</a:t>
            </a:r>
            <a:r>
              <a:rPr sz="3600" b="1" spc="-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EB008B"/>
                </a:solidFill>
                <a:latin typeface="Century Gothic"/>
                <a:cs typeface="Century Gothic"/>
              </a:rPr>
              <a:t>experienced this	</a:t>
            </a:r>
            <a:r>
              <a:rPr sz="3600" b="1" spc="-869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EB008B"/>
                </a:solidFill>
                <a:latin typeface="Century Gothic"/>
                <a:cs typeface="Century Gothic"/>
              </a:rPr>
              <a:t>event	</a:t>
            </a:r>
            <a:r>
              <a:rPr sz="3600" b="1" spc="-80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EB008B"/>
                </a:solidFill>
                <a:latin typeface="Century Gothic"/>
                <a:cs typeface="Century Gothic"/>
              </a:rPr>
              <a:t>together.”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661" y="5514703"/>
            <a:ext cx="15487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solidFill>
                  <a:srgbClr val="EB008B"/>
                </a:solidFill>
                <a:latin typeface="Century Gothic"/>
                <a:cs typeface="Century Gothic"/>
              </a:rPr>
              <a:t>-T</a:t>
            </a:r>
            <a:r>
              <a:rPr sz="2800" i="1" spc="-30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2800" i="1" spc="-20" dirty="0">
                <a:solidFill>
                  <a:srgbClr val="EB008B"/>
                </a:solidFill>
                <a:latin typeface="Century Gothic"/>
                <a:cs typeface="Century Gothic"/>
              </a:rPr>
              <a:t>c</a:t>
            </a:r>
            <a:r>
              <a:rPr sz="2800" i="1" spc="-25" dirty="0">
                <a:solidFill>
                  <a:srgbClr val="EB008B"/>
                </a:solidFill>
                <a:latin typeface="Century Gothic"/>
                <a:cs typeface="Century Gothic"/>
              </a:rPr>
              <a:t>her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0270" y="1078604"/>
            <a:ext cx="47656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55"/>
              </a:lnSpc>
              <a:tabLst>
                <a:tab pos="2124710" algn="l"/>
              </a:tabLst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“Coming	home,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feel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270" y="1627244"/>
            <a:ext cx="5283835" cy="422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07390" algn="l"/>
                <a:tab pos="1221105" algn="l"/>
                <a:tab pos="1301750" algn="l"/>
                <a:tab pos="3113405" algn="l"/>
                <a:tab pos="3461385" algn="l"/>
                <a:tab pos="3717290" algn="l"/>
              </a:tabLst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more		confident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my independence.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feel cultured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ultimately, I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feel	thankful	for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the friendships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that	I	made on	tour.”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i="1" spc="-15" dirty="0">
                <a:solidFill>
                  <a:srgbClr val="FFFFFF"/>
                </a:solidFill>
                <a:latin typeface="Century Gothic"/>
                <a:cs typeface="Century Gothic"/>
              </a:rPr>
              <a:t>Stud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i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Trav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37655" marR="5080">
              <a:lnSpc>
                <a:spcPct val="100000"/>
              </a:lnSpc>
              <a:tabLst>
                <a:tab pos="7195820" algn="l"/>
                <a:tab pos="8183245" algn="l"/>
                <a:tab pos="8475980" algn="l"/>
                <a:tab pos="9836785" algn="l"/>
              </a:tabLst>
            </a:pPr>
            <a:r>
              <a:rPr sz="3600" dirty="0">
                <a:solidFill>
                  <a:srgbClr val="FFFFFF"/>
                </a:solidFill>
              </a:rPr>
              <a:t>“There	aren’t enough	adjective to	describe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this experience!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It	was utterly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amazing.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362120" y="3872719"/>
            <a:ext cx="4416425" cy="225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82040" algn="l"/>
              </a:tabLst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Incredible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food, sites	&amp;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experiences. Everyone</a:t>
            </a:r>
            <a:r>
              <a:rPr sz="3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go!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ts val="3315"/>
              </a:lnSpc>
              <a:spcBef>
                <a:spcPts val="2155"/>
              </a:spcBef>
            </a:pP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-T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her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2192000" cy="6854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142" rIns="0" bIns="0" rtlCol="0">
            <a:spAutoFit/>
          </a:bodyPr>
          <a:lstStyle/>
          <a:p>
            <a:pPr marL="114300">
              <a:lnSpc>
                <a:spcPts val="3779"/>
              </a:lnSpc>
            </a:pPr>
            <a:r>
              <a:rPr sz="3200" spc="-5" dirty="0">
                <a:solidFill>
                  <a:srgbClr val="EB008B"/>
                </a:solidFill>
              </a:rPr>
              <a:t>“Th</a:t>
            </a:r>
            <a:r>
              <a:rPr sz="3200" dirty="0">
                <a:solidFill>
                  <a:srgbClr val="EB008B"/>
                </a:solidFill>
              </a:rPr>
              <a:t>is</a:t>
            </a:r>
            <a:r>
              <a:rPr sz="3200" spc="10" dirty="0">
                <a:solidFill>
                  <a:srgbClr val="EB008B"/>
                </a:solidFill>
              </a:rPr>
              <a:t> </a:t>
            </a:r>
            <a:r>
              <a:rPr sz="3200" dirty="0">
                <a:solidFill>
                  <a:srgbClr val="EB008B"/>
                </a:solidFill>
              </a:rPr>
              <a:t>to</a:t>
            </a:r>
            <a:r>
              <a:rPr sz="3200" spc="-5" dirty="0">
                <a:solidFill>
                  <a:srgbClr val="EB008B"/>
                </a:solidFill>
              </a:rPr>
              <a:t>u</a:t>
            </a:r>
            <a:r>
              <a:rPr sz="3200" dirty="0">
                <a:solidFill>
                  <a:srgbClr val="EB008B"/>
                </a:solidFill>
              </a:rPr>
              <a:t>r</a:t>
            </a:r>
            <a:r>
              <a:rPr sz="3200" spc="10" dirty="0">
                <a:solidFill>
                  <a:srgbClr val="EB008B"/>
                </a:solidFill>
              </a:rPr>
              <a:t> </a:t>
            </a:r>
            <a:r>
              <a:rPr sz="3200" spc="-5" dirty="0">
                <a:solidFill>
                  <a:srgbClr val="EB008B"/>
                </a:solidFill>
              </a:rPr>
              <a:t>h</a:t>
            </a:r>
            <a:r>
              <a:rPr sz="3200" dirty="0">
                <a:solidFill>
                  <a:srgbClr val="EB008B"/>
                </a:solidFill>
              </a:rPr>
              <a:t>el</a:t>
            </a:r>
            <a:r>
              <a:rPr sz="3200" spc="-5" dirty="0">
                <a:solidFill>
                  <a:srgbClr val="EB008B"/>
                </a:solidFill>
              </a:rPr>
              <a:t>p</a:t>
            </a:r>
            <a:r>
              <a:rPr sz="3200" dirty="0">
                <a:solidFill>
                  <a:srgbClr val="EB008B"/>
                </a:solidFill>
              </a:rPr>
              <a:t>ed my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38553" y="1797137"/>
            <a:ext cx="4567555" cy="41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t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ud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ts</a:t>
            </a:r>
            <a:r>
              <a:rPr sz="3200" b="1" spc="3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imme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ely. 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C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omi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g f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om</a:t>
            </a:r>
            <a:r>
              <a:rPr sz="3200" b="1" spc="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a 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m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ll, 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u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l</a:t>
            </a:r>
            <a:r>
              <a:rPr sz="32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t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ow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,</a:t>
            </a:r>
            <a:r>
              <a:rPr sz="3200" b="1" spc="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5" dirty="0">
                <a:solidFill>
                  <a:srgbClr val="EB008B"/>
                </a:solidFill>
                <a:latin typeface="Century Gothic"/>
                <a:cs typeface="Century Gothic"/>
              </a:rPr>
              <a:t>v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y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thing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f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om t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h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da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ily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 r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o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u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ti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es to t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h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 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g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l 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tmo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s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ph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r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w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s</a:t>
            </a:r>
            <a:r>
              <a:rPr sz="3200" b="1" spc="10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mi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nd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- o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p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i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n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g for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t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h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3200" b="1" spc="15" dirty="0">
                <a:solidFill>
                  <a:srgbClr val="EB008B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ki</a:t>
            </a:r>
            <a:r>
              <a:rPr sz="3200" b="1" spc="-5" dirty="0">
                <a:solidFill>
                  <a:srgbClr val="EB008B"/>
                </a:solidFill>
                <a:latin typeface="Century Gothic"/>
                <a:cs typeface="Century Gothic"/>
              </a:rPr>
              <a:t>d</a:t>
            </a:r>
            <a:r>
              <a:rPr sz="3200" b="1" spc="-10" dirty="0">
                <a:solidFill>
                  <a:srgbClr val="EB008B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EB008B"/>
                </a:solidFill>
                <a:latin typeface="Century Gothic"/>
                <a:cs typeface="Century Gothic"/>
              </a:rPr>
              <a:t>.”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825"/>
              </a:spcBef>
            </a:pPr>
            <a:r>
              <a:rPr sz="2800" i="1" spc="-20" dirty="0">
                <a:solidFill>
                  <a:srgbClr val="EB008B"/>
                </a:solidFill>
                <a:latin typeface="Century Gothic"/>
                <a:cs typeface="Century Gothic"/>
              </a:rPr>
              <a:t>-T</a:t>
            </a:r>
            <a:r>
              <a:rPr sz="2800" i="1" spc="-30" dirty="0">
                <a:solidFill>
                  <a:srgbClr val="EB008B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EB008B"/>
                </a:solidFill>
                <a:latin typeface="Century Gothic"/>
                <a:cs typeface="Century Gothic"/>
              </a:rPr>
              <a:t>a</a:t>
            </a:r>
            <a:r>
              <a:rPr sz="2800" i="1" spc="-20" dirty="0">
                <a:solidFill>
                  <a:srgbClr val="EB008B"/>
                </a:solidFill>
                <a:latin typeface="Century Gothic"/>
                <a:cs typeface="Century Gothic"/>
              </a:rPr>
              <a:t>c</a:t>
            </a:r>
            <a:r>
              <a:rPr sz="2800" i="1" spc="-25" dirty="0">
                <a:solidFill>
                  <a:srgbClr val="EB008B"/>
                </a:solidFill>
                <a:latin typeface="Century Gothic"/>
                <a:cs typeface="Century Gothic"/>
              </a:rPr>
              <a:t>her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2978" y="1274203"/>
            <a:ext cx="314452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“I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ts 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lo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ss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ome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331" y="2615424"/>
            <a:ext cx="5656580" cy="257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rt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4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yo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 w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lud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4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4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un</a:t>
            </a:r>
            <a:r>
              <a:rPr sz="4400" b="1" dirty="0">
                <a:solidFill>
                  <a:srgbClr val="FFFFFF"/>
                </a:solidFill>
                <a:latin typeface="Century Gothic"/>
                <a:cs typeface="Century Gothic"/>
              </a:rPr>
              <a:t>.”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6638" y="5747129"/>
            <a:ext cx="15487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-T</a:t>
            </a:r>
            <a:r>
              <a:rPr sz="2800" i="1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her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856" y="1200912"/>
            <a:ext cx="4307420" cy="5212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433" y="1702539"/>
            <a:ext cx="6280785" cy="395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83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w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spc="-10" dirty="0">
                <a:latin typeface="Arial"/>
                <a:cs typeface="Arial"/>
              </a:rPr>
              <a:t>ems</a:t>
            </a:r>
            <a:endParaRPr sz="3200">
              <a:latin typeface="Arial"/>
              <a:cs typeface="Arial"/>
            </a:endParaRPr>
          </a:p>
          <a:p>
            <a:pPr marL="12700" marR="1876425" indent="653415" algn="r">
              <a:lnSpc>
                <a:spcPct val="175000"/>
              </a:lnSpc>
              <a:spcBef>
                <a:spcPts val="2495"/>
              </a:spcBef>
            </a:pPr>
            <a:r>
              <a:rPr sz="2400" spc="-5" dirty="0">
                <a:latin typeface="Arial"/>
                <a:cs typeface="Arial"/>
              </a:rPr>
              <a:t>Plea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ilen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phones </a:t>
            </a:r>
            <a:r>
              <a:rPr sz="2400" spc="-5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ion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-5" dirty="0">
                <a:latin typeface="Arial"/>
                <a:cs typeface="Arial"/>
              </a:rPr>
              <a:t>et Re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rn 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end Abou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inu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ing En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oll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ollow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6045" y="756272"/>
            <a:ext cx="483997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Century Gothic"/>
                <a:cs typeface="Century Gothic"/>
              </a:rPr>
              <a:t>Housekeeping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8570" y="161010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763</Words>
  <Application>Microsoft Office PowerPoint</Application>
  <PresentationFormat>Widescreen</PresentationFormat>
  <Paragraphs>194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Century Gothic</vt:lpstr>
      <vt:lpstr>Georgia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“There aren’t enough adjective to describe this experience! It was utterly amazing.</vt:lpstr>
      <vt:lpstr>“This tour helped 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go to…</vt:lpstr>
      <vt:lpstr>PowerPoint Presentation</vt:lpstr>
      <vt:lpstr>PowerPoint Presentation</vt:lpstr>
      <vt:lpstr>PowerPoint Presentation</vt:lpstr>
      <vt:lpstr>PowerPoint Presentation</vt:lpstr>
      <vt:lpstr>Who else travels with EF?</vt:lpstr>
      <vt:lpstr>PowerPoint Presentation</vt:lpstr>
      <vt:lpstr>PowerPoint Presentation</vt:lpstr>
      <vt:lpstr>PowerPoint Presentation</vt:lpstr>
      <vt:lpstr>PowerPoint Presentation</vt:lpstr>
      <vt:lpstr>Guanacaste</vt:lpstr>
      <vt:lpstr>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Trivisonno</dc:creator>
  <cp:lastModifiedBy>Gallaway, Monique</cp:lastModifiedBy>
  <cp:revision>8</cp:revision>
  <dcterms:created xsi:type="dcterms:W3CDTF">2019-02-25T11:23:05Z</dcterms:created>
  <dcterms:modified xsi:type="dcterms:W3CDTF">2019-03-01T18:42:36Z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2018-11-02T00:00:00Z</vt:filetime>
  </property>
  <property fmtid="{D5CDD505-2E9C-101B-9397-08002B2CF9AE}" pid="3" name="LastSaved">
    <vt:filetime>2019-02-25T00:00:00Z</vt:filetime>
  </property>
</Properties>
</file>