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/>
    <p:restoredTop sz="94686"/>
  </p:normalViewPr>
  <p:slideViewPr>
    <p:cSldViewPr snapToGrid="0" snapToObjects="1">
      <p:cViewPr varScale="1">
        <p:scale>
          <a:sx n="119" d="100"/>
          <a:sy n="119" d="100"/>
        </p:scale>
        <p:origin x="23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1957-F204-FD40-A588-D12F07DDC034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2B8C-BDCA-C440-8B0B-C0A53A38B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27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alpha val="20000"/>
                <a:lumMod val="43000"/>
                <a:lumOff val="57000"/>
              </a:schemeClr>
            </a:gs>
            <a:gs pos="9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92" y="70299"/>
            <a:ext cx="11841520" cy="23429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8213" y="2796527"/>
            <a:ext cx="824593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Apple Chancery" charset="0"/>
                <a:ea typeface="Apple Chancery" charset="0"/>
                <a:cs typeface="Apple Chancery" charset="0"/>
              </a:rPr>
              <a:t>CMIT SOUTH 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6133" y="2980257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WHEN:  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06 </a:t>
            </a:r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May2019</a:t>
            </a:r>
          </a:p>
          <a:p>
            <a:r>
              <a:rPr lang="en-US" dirty="0" smtClean="0">
                <a:solidFill>
                  <a:schemeClr val="bg1"/>
                </a:solidFill>
                <a:latin typeface="Apple Chancery" charset="0"/>
                <a:ea typeface="Apple Chancery" charset="0"/>
                <a:cs typeface="Apple Chancery" charset="0"/>
              </a:rPr>
              <a:t>TIME:     8:30-9:15</a:t>
            </a:r>
            <a:endParaRPr lang="en-US" dirty="0">
              <a:solidFill>
                <a:schemeClr val="bg1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2" y="453596"/>
            <a:ext cx="3048000" cy="15393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13125"/>
            <a:ext cx="11889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pple Chancery" charset="0"/>
                <a:ea typeface="Apple Chancery" charset="0"/>
                <a:cs typeface="Apple Chancery" charset="0"/>
              </a:rPr>
              <a:t>YOU ARE CORDIALLY INVITED TO THE CELEBRATION OF YOUR SCHOLAR’S ACCOMPLISHMENT</a:t>
            </a:r>
            <a:endParaRPr lang="en-US" b="1" dirty="0">
              <a:solidFill>
                <a:srgbClr val="00206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21634</TotalTime>
  <Words>21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Apple Chancery</vt:lpstr>
      <vt:lpstr>Trebuchet MS</vt:lpstr>
      <vt:lpstr>Arial</vt:lpstr>
      <vt:lpstr>Berlin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2019-01-28T14:58:34Z</dcterms:created>
  <dcterms:modified xsi:type="dcterms:W3CDTF">2019-04-23T19:12:04Z</dcterms:modified>
</cp:coreProperties>
</file>